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0" r:id="rId5"/>
  </p:sldMasterIdLst>
  <p:notesMasterIdLst>
    <p:notesMasterId r:id="rId20"/>
  </p:notesMasterIdLst>
  <p:handoutMasterIdLst>
    <p:handoutMasterId r:id="rId21"/>
  </p:handoutMasterIdLst>
  <p:sldIdLst>
    <p:sldId id="358" r:id="rId6"/>
    <p:sldId id="379" r:id="rId7"/>
    <p:sldId id="368" r:id="rId8"/>
    <p:sldId id="360" r:id="rId9"/>
    <p:sldId id="359" r:id="rId10"/>
    <p:sldId id="373" r:id="rId11"/>
    <p:sldId id="374" r:id="rId12"/>
    <p:sldId id="376" r:id="rId13"/>
    <p:sldId id="378" r:id="rId14"/>
    <p:sldId id="329" r:id="rId15"/>
    <p:sldId id="369" r:id="rId16"/>
    <p:sldId id="372" r:id="rId17"/>
    <p:sldId id="380" r:id="rId18"/>
    <p:sldId id="328" r:id="rId19"/>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5220" autoAdjust="0"/>
  </p:normalViewPr>
  <p:slideViewPr>
    <p:cSldViewPr snapToGrid="0">
      <p:cViewPr varScale="1">
        <p:scale>
          <a:sx n="81" d="100"/>
          <a:sy n="81" d="100"/>
        </p:scale>
        <p:origin x="1272" y="90"/>
      </p:cViewPr>
      <p:guideLst/>
    </p:cSldViewPr>
  </p:slideViewPr>
  <p:outlineViewPr>
    <p:cViewPr>
      <p:scale>
        <a:sx n="33" d="100"/>
        <a:sy n="33" d="100"/>
      </p:scale>
      <p:origin x="0" y="-21869"/>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62" d="100"/>
          <a:sy n="62" d="100"/>
        </p:scale>
        <p:origin x="2179"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A3114B-0CDD-4419-A4DE-E0C29A2AE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C25048-78D1-4821-8E2B-7A77CCA12F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252186-C111-43A8-A0F7-F77FFDE4DF82}" type="datetimeFigureOut">
              <a:rPr lang="en-US" smtClean="0"/>
              <a:t>6/11/2025</a:t>
            </a:fld>
            <a:endParaRPr lang="en-US" dirty="0"/>
          </a:p>
        </p:txBody>
      </p:sp>
      <p:sp>
        <p:nvSpPr>
          <p:cNvPr id="4" name="Footer Placeholder 3">
            <a:extLst>
              <a:ext uri="{FF2B5EF4-FFF2-40B4-BE49-F238E27FC236}">
                <a16:creationId xmlns:a16="http://schemas.microsoft.com/office/drawing/2014/main" id="{01924695-047D-4CC8-8801-1AA37457E7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F00293-63F6-438D-A9A8-024975FD5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6CFAD-C154-4C9C-AD01-665A5055065E}" type="slidenum">
              <a:rPr lang="en-US" smtClean="0"/>
              <a:t>‹Nº›</a:t>
            </a:fld>
            <a:endParaRPr lang="en-US" dirty="0"/>
          </a:p>
        </p:txBody>
      </p:sp>
    </p:spTree>
    <p:extLst>
      <p:ext uri="{BB962C8B-B14F-4D97-AF65-F5344CB8AC3E}">
        <p14:creationId xmlns:p14="http://schemas.microsoft.com/office/powerpoint/2010/main" val="3997879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BBB5B-F3DE-41D7-B279-483D20E8E363}" type="datetimeFigureOut">
              <a:rPr lang="en-US" smtClean="0"/>
              <a:t>6/11/2025</a:t>
            </a:fld>
            <a:endParaRPr lang="en-US"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62BC0-7DC4-4569-951D-2BB9475345C6}" type="slidenum">
              <a:rPr lang="en-US" smtClean="0"/>
              <a:t>‹Nº›</a:t>
            </a:fld>
            <a:endParaRPr lang="en-US" dirty="0"/>
          </a:p>
        </p:txBody>
      </p:sp>
    </p:spTree>
    <p:extLst>
      <p:ext uri="{BB962C8B-B14F-4D97-AF65-F5344CB8AC3E}">
        <p14:creationId xmlns:p14="http://schemas.microsoft.com/office/powerpoint/2010/main" val="3344641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456813" y="3352802"/>
            <a:ext cx="4950338" cy="3017041"/>
          </a:xfrm>
        </p:spPr>
        <p:txBody>
          <a:bodyPr anchor="b">
            <a:normAutofit/>
          </a:bodyPr>
          <a:lstStyle>
            <a:lvl1pPr>
              <a:defRPr sz="405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456813" y="6369841"/>
            <a:ext cx="4950338" cy="1501711"/>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9" name="Freeform 8"/>
          <p:cNvSpPr/>
          <p:nvPr/>
        </p:nvSpPr>
        <p:spPr bwMode="auto">
          <a:xfrm>
            <a:off x="-23789" y="5761545"/>
            <a:ext cx="1046605" cy="1042375"/>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317500" y="6039389"/>
            <a:ext cx="438734" cy="486833"/>
          </a:xfrm>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284698100"/>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56812" y="812800"/>
            <a:ext cx="4943989" cy="4156053"/>
          </a:xfrm>
        </p:spPr>
        <p:txBody>
          <a:bodyPr anchor="ctr">
            <a:normAutofit/>
          </a:bodyPr>
          <a:lstStyle>
            <a:lvl1pPr algn="l">
              <a:defRPr sz="36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6812" y="5805395"/>
            <a:ext cx="4943989" cy="2074485"/>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10" name="Freeform 11"/>
          <p:cNvSpPr/>
          <p:nvPr/>
        </p:nvSpPr>
        <p:spPr bwMode="auto">
          <a:xfrm flipV="1">
            <a:off x="44" y="422203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383421" y="4325521"/>
            <a:ext cx="438734" cy="486833"/>
          </a:xfrm>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3583918140"/>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641093" y="812800"/>
            <a:ext cx="4582190" cy="3860800"/>
          </a:xfrm>
        </p:spPr>
        <p:txBody>
          <a:bodyPr anchor="ctr">
            <a:normAutofit/>
          </a:bodyPr>
          <a:lstStyle>
            <a:lvl1pPr algn="l">
              <a:defRPr sz="36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1811979" y="4673600"/>
            <a:ext cx="4240416" cy="508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456812" y="5805395"/>
            <a:ext cx="4943989" cy="2074485"/>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19" name="Freeform 11"/>
          <p:cNvSpPr/>
          <p:nvPr/>
        </p:nvSpPr>
        <p:spPr bwMode="auto">
          <a:xfrm flipV="1">
            <a:off x="44" y="422203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383421" y="4325521"/>
            <a:ext cx="438734" cy="486833"/>
          </a:xfrm>
        </p:spPr>
        <p:txBody>
          <a:bodyPr/>
          <a:lstStyle/>
          <a:p>
            <a:fld id="{EA87306C-81BA-4795-A5CA-9392456A8C1E}" type="slidenum">
              <a:rPr lang="en-US" smtClean="0"/>
              <a:pPr/>
              <a:t>‹Nº›</a:t>
            </a:fld>
            <a:endParaRPr lang="en-US" dirty="0"/>
          </a:p>
        </p:txBody>
      </p:sp>
      <p:sp>
        <p:nvSpPr>
          <p:cNvPr id="14" name="TextBox 13"/>
          <p:cNvSpPr txBox="1"/>
          <p:nvPr/>
        </p:nvSpPr>
        <p:spPr>
          <a:xfrm>
            <a:off x="1356238" y="864007"/>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6127150" y="3873742"/>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88242081"/>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56812" y="3251202"/>
            <a:ext cx="4943989" cy="3633127"/>
          </a:xfrm>
        </p:spPr>
        <p:txBody>
          <a:bodyPr anchor="b">
            <a:normAutofit/>
          </a:bodyPr>
          <a:lstStyle>
            <a:lvl1pPr algn="l">
              <a:defRPr sz="36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456812" y="6908800"/>
            <a:ext cx="4943989" cy="972829"/>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Pitch deck</a:t>
            </a:r>
            <a:endParaRPr lang="en-US" dirty="0"/>
          </a:p>
        </p:txBody>
      </p:sp>
      <p:sp>
        <p:nvSpPr>
          <p:cNvPr id="11" name="Freeform 11"/>
          <p:cNvSpPr/>
          <p:nvPr/>
        </p:nvSpPr>
        <p:spPr bwMode="auto">
          <a:xfrm flipV="1">
            <a:off x="44" y="654754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383421" y="6644118"/>
            <a:ext cx="438734" cy="486833"/>
          </a:xfrm>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2253871239"/>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3" name="Title 1"/>
          <p:cNvSpPr>
            <a:spLocks noGrp="1"/>
          </p:cNvSpPr>
          <p:nvPr>
            <p:ph type="title"/>
          </p:nvPr>
        </p:nvSpPr>
        <p:spPr>
          <a:xfrm>
            <a:off x="1641093" y="812800"/>
            <a:ext cx="4582190" cy="3860800"/>
          </a:xfrm>
        </p:spPr>
        <p:txBody>
          <a:bodyPr anchor="ctr">
            <a:normAutofit/>
          </a:bodyPr>
          <a:lstStyle>
            <a:lvl1pPr algn="l">
              <a:defRPr sz="36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1456811" y="5791200"/>
            <a:ext cx="5016219" cy="11176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1456811" y="6908800"/>
            <a:ext cx="5016219" cy="972829"/>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Pitch deck</a:t>
            </a:r>
            <a:endParaRPr lang="en-US" dirty="0"/>
          </a:p>
        </p:txBody>
      </p:sp>
      <p:sp>
        <p:nvSpPr>
          <p:cNvPr id="20" name="Freeform 11"/>
          <p:cNvSpPr/>
          <p:nvPr/>
        </p:nvSpPr>
        <p:spPr bwMode="auto">
          <a:xfrm flipV="1">
            <a:off x="44" y="654754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383421" y="6644118"/>
            <a:ext cx="438734" cy="486833"/>
          </a:xfrm>
        </p:spPr>
        <p:txBody>
          <a:bodyPr/>
          <a:lstStyle/>
          <a:p>
            <a:fld id="{EA87306C-81BA-4795-A5CA-9392456A8C1E}" type="slidenum">
              <a:rPr lang="en-US" smtClean="0"/>
              <a:pPr/>
              <a:t>‹Nº›</a:t>
            </a:fld>
            <a:endParaRPr lang="en-US" dirty="0"/>
          </a:p>
        </p:txBody>
      </p:sp>
      <p:sp>
        <p:nvSpPr>
          <p:cNvPr id="11" name="TextBox 10"/>
          <p:cNvSpPr txBox="1"/>
          <p:nvPr/>
        </p:nvSpPr>
        <p:spPr>
          <a:xfrm>
            <a:off x="1356238" y="864007"/>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2" name="TextBox 11"/>
          <p:cNvSpPr txBox="1"/>
          <p:nvPr/>
        </p:nvSpPr>
        <p:spPr>
          <a:xfrm>
            <a:off x="6127150" y="3873742"/>
            <a:ext cx="342989" cy="779701"/>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45983309"/>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56812" y="836543"/>
            <a:ext cx="4943988" cy="3840027"/>
          </a:xfrm>
        </p:spPr>
        <p:txBody>
          <a:bodyPr anchor="ctr">
            <a:normAutofit/>
          </a:bodyPr>
          <a:lstStyle>
            <a:lvl1pPr algn="l">
              <a:defRPr sz="36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1456812" y="5791200"/>
            <a:ext cx="4943989" cy="11176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1456812" y="6908800"/>
            <a:ext cx="4943989" cy="972829"/>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Pitch deck</a:t>
            </a:r>
            <a:endParaRPr lang="en-US" dirty="0"/>
          </a:p>
        </p:txBody>
      </p:sp>
      <p:sp>
        <p:nvSpPr>
          <p:cNvPr id="10" name="Freeform 11"/>
          <p:cNvSpPr/>
          <p:nvPr/>
        </p:nvSpPr>
        <p:spPr bwMode="auto">
          <a:xfrm flipV="1">
            <a:off x="44" y="654754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383421" y="6644118"/>
            <a:ext cx="438734" cy="486833"/>
          </a:xfrm>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69540036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10"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3828862317"/>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58901" y="836542"/>
            <a:ext cx="1242099" cy="7045089"/>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56812" y="836542"/>
            <a:ext cx="3537261" cy="70450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10"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578941879"/>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8201"/>
            <a:ext cx="2082058" cy="9144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514373" y="1776319"/>
            <a:ext cx="1052764" cy="854264"/>
          </a:xfrm>
          <a:prstGeom prst="rect">
            <a:avLst/>
          </a:prstGeom>
          <a:ln w="28575">
            <a:solidFill>
              <a:schemeClr val="accent2"/>
            </a:solidFill>
          </a:ln>
        </p:spPr>
        <p:txBody>
          <a:bodyPr anchor="ctr"/>
          <a:lstStyle>
            <a:lvl1pPr algn="ctr">
              <a:defRPr sz="1013" cap="all" spc="42"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2379961" y="870435"/>
            <a:ext cx="1931140" cy="568524"/>
          </a:xfrm>
          <a:prstGeom prst="rect">
            <a:avLst/>
          </a:prstGeom>
        </p:spPr>
        <p:txBody>
          <a:bodyPr anchor="b"/>
          <a:lstStyle>
            <a:lvl1pPr marL="0" indent="0" algn="l">
              <a:buNone/>
              <a:defRPr sz="760" cap="all" spc="42"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2379961" y="1376439"/>
            <a:ext cx="1931140" cy="1827563"/>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4614378" y="870435"/>
            <a:ext cx="1931140" cy="568524"/>
          </a:xfrm>
          <a:prstGeom prst="rect">
            <a:avLst/>
          </a:prstGeom>
        </p:spPr>
        <p:txBody>
          <a:bodyPr anchor="b"/>
          <a:lstStyle>
            <a:lvl1pPr marL="0" indent="0" algn="l">
              <a:buNone/>
              <a:defRPr sz="760" cap="all" spc="42"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4614378" y="1376439"/>
            <a:ext cx="1931140" cy="1827563"/>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2379961" y="3494084"/>
            <a:ext cx="1931140" cy="571855"/>
          </a:xfrm>
          <a:prstGeom prst="rect">
            <a:avLst/>
          </a:prstGeom>
        </p:spPr>
        <p:txBody>
          <a:bodyPr anchor="b"/>
          <a:lstStyle>
            <a:lvl1pPr marL="0" indent="0" algn="l">
              <a:buNone/>
              <a:defRPr sz="760" cap="all" spc="42"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2379961" y="4003417"/>
            <a:ext cx="1931140" cy="1281800"/>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4614378" y="3494084"/>
            <a:ext cx="1931140" cy="571855"/>
          </a:xfrm>
          <a:prstGeom prst="rect">
            <a:avLst/>
          </a:prstGeom>
        </p:spPr>
        <p:txBody>
          <a:bodyPr anchor="b"/>
          <a:lstStyle>
            <a:lvl1pPr marL="0" indent="0" algn="l">
              <a:buNone/>
              <a:defRPr sz="760" cap="all" spc="42"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4614378" y="4003417"/>
            <a:ext cx="1931140" cy="1281800"/>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2379961" y="5530579"/>
            <a:ext cx="1931140" cy="571855"/>
          </a:xfrm>
          <a:prstGeom prst="rect">
            <a:avLst/>
          </a:prstGeom>
        </p:spPr>
        <p:txBody>
          <a:bodyPr anchor="b"/>
          <a:lstStyle>
            <a:lvl1pPr marL="0" indent="0" algn="l">
              <a:buNone/>
              <a:defRPr sz="760" cap="all" spc="42"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2379961" y="6039912"/>
            <a:ext cx="1931140" cy="1934651"/>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471488" y="8475137"/>
            <a:ext cx="1543050" cy="486833"/>
          </a:xfrm>
          <a:prstGeom prst="rect">
            <a:avLst/>
          </a:prstGeom>
        </p:spPr>
        <p:txBody>
          <a:bodyPr vert="horz" lIns="91440" tIns="45720" rIns="91440" bIns="45720" rtlCol="0" anchor="ctr"/>
          <a:lstStyle>
            <a:lvl1pPr algn="l">
              <a:defRPr sz="506" spc="42"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2271716" y="8475137"/>
            <a:ext cx="2314575" cy="486833"/>
          </a:xfrm>
          <a:prstGeom prst="rect">
            <a:avLst/>
          </a:prstGeom>
        </p:spPr>
        <p:txBody>
          <a:bodyPr vert="horz" lIns="91440" tIns="45720" rIns="91440" bIns="45720" rtlCol="0" anchor="ctr"/>
          <a:lstStyle>
            <a:lvl1pPr algn="ctr">
              <a:defRPr sz="506" b="1" i="0" cap="all" spc="42"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4843463" y="8475137"/>
            <a:ext cx="1543050" cy="486833"/>
          </a:xfrm>
          <a:prstGeom prst="rect">
            <a:avLst/>
          </a:prstGeom>
        </p:spPr>
        <p:txBody>
          <a:bodyPr vert="horz" lIns="91440" tIns="45720" rIns="91440" bIns="45720" rtlCol="0" anchor="ctr"/>
          <a:lstStyle>
            <a:lvl1pPr algn="r">
              <a:defRPr sz="506" spc="42" baseline="0">
                <a:solidFill>
                  <a:schemeClr val="bg2">
                    <a:lumMod val="50000"/>
                  </a:schemeClr>
                </a:solidFill>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1716293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6858000" cy="9144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3256072"/>
            <a:ext cx="6858000" cy="1900343"/>
          </a:xfrm>
          <a:prstGeom prst="rect">
            <a:avLst/>
          </a:prstGeom>
          <a:solidFill>
            <a:schemeClr val="accent4">
              <a:lumMod val="50000"/>
              <a:alpha val="55000"/>
            </a:schemeClr>
          </a:solidFill>
        </p:spPr>
        <p:txBody>
          <a:bodyPr anchor="ctr"/>
          <a:lstStyle>
            <a:lvl1pPr algn="ctr">
              <a:defRPr sz="2531" cap="all" spc="42"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5156413"/>
            <a:ext cx="6858000" cy="1381760"/>
          </a:xfrm>
          <a:prstGeom prst="rect">
            <a:avLst/>
          </a:prstGeom>
          <a:solidFill>
            <a:schemeClr val="accent4">
              <a:lumMod val="50000"/>
              <a:alpha val="55000"/>
            </a:schemeClr>
          </a:solidFill>
        </p:spPr>
        <p:txBody>
          <a:bodyPr anchor="ctr"/>
          <a:lstStyle>
            <a:lvl1pPr marL="0" indent="0" algn="ctr">
              <a:buNone/>
              <a:defRPr sz="1013" cap="none" spc="42"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1795942" y="3101235"/>
            <a:ext cx="3266123" cy="21287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Tree>
    <p:extLst>
      <p:ext uri="{BB962C8B-B14F-4D97-AF65-F5344CB8AC3E}">
        <p14:creationId xmlns:p14="http://schemas.microsoft.com/office/powerpoint/2010/main" val="4195962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858872" y="1773106"/>
            <a:ext cx="1149589" cy="854264"/>
          </a:xfrm>
          <a:prstGeom prst="rect">
            <a:avLst/>
          </a:prstGeom>
          <a:ln w="28575">
            <a:solidFill>
              <a:schemeClr val="accent2"/>
            </a:solidFill>
          </a:ln>
        </p:spPr>
        <p:txBody>
          <a:bodyPr anchor="ctr"/>
          <a:lstStyle>
            <a:lvl1pPr algn="ctr">
              <a:lnSpc>
                <a:spcPct val="100000"/>
              </a:lnSpc>
              <a:defRPr sz="1013" cap="all" spc="42"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2482038" y="1077805"/>
            <a:ext cx="3566932" cy="2243244"/>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4312693"/>
            <a:ext cx="6858000" cy="4831308"/>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471488" y="8475137"/>
            <a:ext cx="1543050" cy="486833"/>
          </a:xfrm>
          <a:prstGeom prst="rect">
            <a:avLst/>
          </a:prstGeom>
        </p:spPr>
        <p:txBody>
          <a:bodyPr vert="horz" lIns="91440" tIns="45720" rIns="91440" bIns="45720" rtlCol="0" anchor="ctr"/>
          <a:lstStyle>
            <a:lvl1pPr algn="l">
              <a:defRPr sz="506" spc="42"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2271716" y="8475137"/>
            <a:ext cx="2314575" cy="486833"/>
          </a:xfrm>
          <a:prstGeom prst="rect">
            <a:avLst/>
          </a:prstGeom>
        </p:spPr>
        <p:txBody>
          <a:bodyPr vert="horz" lIns="91440" tIns="45720" rIns="91440" bIns="45720" rtlCol="0" anchor="ctr"/>
          <a:lstStyle>
            <a:lvl1pPr algn="ctr">
              <a:defRPr sz="506" b="1" i="0" cap="all" spc="42"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4843463" y="8475137"/>
            <a:ext cx="1543050" cy="486833"/>
          </a:xfrm>
          <a:prstGeom prst="rect">
            <a:avLst/>
          </a:prstGeom>
        </p:spPr>
        <p:txBody>
          <a:bodyPr vert="horz" lIns="91440" tIns="45720" rIns="91440" bIns="45720" rtlCol="0" anchor="ctr"/>
          <a:lstStyle>
            <a:lvl1pPr algn="r">
              <a:defRPr sz="506" spc="42"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1691211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458901" y="832147"/>
            <a:ext cx="4941899" cy="1707853"/>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456812" y="2844800"/>
            <a:ext cx="4943989" cy="503682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10"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3649301752"/>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2888426" y="1131382"/>
            <a:ext cx="1085404" cy="854264"/>
          </a:xfrm>
          <a:prstGeom prst="rect">
            <a:avLst/>
          </a:prstGeom>
          <a:ln w="28575">
            <a:solidFill>
              <a:schemeClr val="accent2"/>
            </a:solidFill>
          </a:ln>
        </p:spPr>
        <p:txBody>
          <a:bodyPr anchor="ctr"/>
          <a:lstStyle>
            <a:lvl1pPr algn="ctr">
              <a:defRPr sz="1013" cap="all" spc="42"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0" y="0"/>
            <a:ext cx="2528888" cy="9144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2826207" y="2728311"/>
            <a:ext cx="1758703" cy="568524"/>
          </a:xfrm>
          <a:prstGeom prst="rect">
            <a:avLst/>
          </a:prstGeom>
        </p:spPr>
        <p:txBody>
          <a:bodyPr anchor="b"/>
          <a:lstStyle>
            <a:lvl1pPr marL="0" indent="0" algn="l">
              <a:buNone/>
              <a:defRPr sz="760" cap="all" spc="42"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2826207" y="3234316"/>
            <a:ext cx="1758703" cy="1742036"/>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4796435" y="2728311"/>
            <a:ext cx="1845875" cy="568524"/>
          </a:xfrm>
          <a:prstGeom prst="rect">
            <a:avLst/>
          </a:prstGeom>
        </p:spPr>
        <p:txBody>
          <a:bodyPr anchor="b"/>
          <a:lstStyle>
            <a:lvl1pPr marL="0" indent="0" algn="l">
              <a:buNone/>
              <a:defRPr sz="760" cap="all" spc="42"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4796435" y="3234316"/>
            <a:ext cx="1845875" cy="1742036"/>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2826207" y="5574638"/>
            <a:ext cx="1758703" cy="571855"/>
          </a:xfrm>
          <a:prstGeom prst="rect">
            <a:avLst/>
          </a:prstGeom>
        </p:spPr>
        <p:txBody>
          <a:bodyPr anchor="b"/>
          <a:lstStyle>
            <a:lvl1pPr marL="0" indent="0" algn="l">
              <a:buNone/>
              <a:defRPr sz="760" cap="all" spc="42"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2826207" y="6083971"/>
            <a:ext cx="1758703" cy="1678580"/>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4796435" y="5574638"/>
            <a:ext cx="1845875" cy="571855"/>
          </a:xfrm>
          <a:prstGeom prst="rect">
            <a:avLst/>
          </a:prstGeom>
        </p:spPr>
        <p:txBody>
          <a:bodyPr anchor="b"/>
          <a:lstStyle>
            <a:lvl1pPr marL="0" indent="0" algn="l">
              <a:buNone/>
              <a:defRPr sz="760" cap="all" spc="42"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4796435" y="6083971"/>
            <a:ext cx="1845875" cy="1678580"/>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471488" y="8475137"/>
            <a:ext cx="1543050" cy="486833"/>
          </a:xfrm>
          <a:prstGeom prst="rect">
            <a:avLst/>
          </a:prstGeom>
        </p:spPr>
        <p:txBody>
          <a:bodyPr vert="horz" lIns="91440" tIns="45720" rIns="91440" bIns="45720" rtlCol="0" anchor="ctr"/>
          <a:lstStyle>
            <a:lvl1pPr algn="l">
              <a:defRPr sz="506" spc="42"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2271716" y="8475137"/>
            <a:ext cx="2314575" cy="486833"/>
          </a:xfrm>
          <a:prstGeom prst="rect">
            <a:avLst/>
          </a:prstGeom>
        </p:spPr>
        <p:txBody>
          <a:bodyPr vert="horz" lIns="91440" tIns="45720" rIns="91440" bIns="45720" rtlCol="0" anchor="ctr"/>
          <a:lstStyle>
            <a:lvl1pPr algn="ctr">
              <a:defRPr sz="506" b="1" i="0" cap="all" spc="42"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4843463" y="8475137"/>
            <a:ext cx="1543050" cy="486833"/>
          </a:xfrm>
          <a:prstGeom prst="rect">
            <a:avLst/>
          </a:prstGeom>
        </p:spPr>
        <p:txBody>
          <a:bodyPr vert="horz" lIns="91440" tIns="45720" rIns="91440" bIns="45720" rtlCol="0" anchor="ctr"/>
          <a:lstStyle>
            <a:lvl1pPr algn="r">
              <a:defRPr sz="506" spc="42" baseline="0">
                <a:solidFill>
                  <a:schemeClr val="bg2">
                    <a:lumMod val="50000"/>
                  </a:schemeClr>
                </a:solidFill>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1031209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1"/>
            <a:ext cx="6858000" cy="2894060"/>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471491" y="797324"/>
            <a:ext cx="5915025" cy="1326447"/>
          </a:xfrm>
          <a:prstGeom prst="rect">
            <a:avLst/>
          </a:prstGeom>
        </p:spPr>
        <p:txBody>
          <a:bodyPr anchor="ctr"/>
          <a:lstStyle>
            <a:lvl1pPr algn="ctr">
              <a:defRPr sz="1013" cap="all" spc="42"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918347" y="3976987"/>
            <a:ext cx="339471" cy="804672"/>
          </a:xfrm>
          <a:prstGeom prst="rect">
            <a:avLst/>
          </a:prstGeom>
        </p:spPr>
        <p:txBody>
          <a:bodyPr/>
          <a:lstStyle>
            <a:lvl1pPr marL="0" indent="0" algn="ctr">
              <a:buNone/>
              <a:defRPr sz="464"/>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2468390" y="3975228"/>
            <a:ext cx="339471" cy="792480"/>
          </a:xfrm>
          <a:prstGeom prst="rect">
            <a:avLst/>
          </a:prstGeom>
        </p:spPr>
        <p:txBody>
          <a:bodyPr/>
          <a:lstStyle>
            <a:lvl1pPr marL="0" indent="0" algn="ctr">
              <a:buNone/>
              <a:defRPr sz="464"/>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4040387" y="3977551"/>
            <a:ext cx="339471" cy="804672"/>
          </a:xfrm>
          <a:prstGeom prst="rect">
            <a:avLst/>
          </a:prstGeom>
        </p:spPr>
        <p:txBody>
          <a:bodyPr/>
          <a:lstStyle>
            <a:lvl1pPr marL="0" indent="0" algn="ctr">
              <a:buNone/>
              <a:defRPr sz="464"/>
            </a:lvl1pPr>
          </a:lstStyle>
          <a:p>
            <a:r>
              <a:rPr lang="en-US"/>
              <a:t>Click icon to add picture</a:t>
            </a:r>
            <a:endParaRPr lang="en-US"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5584302" y="4002571"/>
            <a:ext cx="334328" cy="792480"/>
          </a:xfrm>
          <a:prstGeom prst="rect">
            <a:avLst/>
          </a:prstGeom>
        </p:spPr>
        <p:txBody>
          <a:bodyPr/>
          <a:lstStyle>
            <a:lvl1pPr marL="0" indent="0" algn="ctr">
              <a:buNone/>
              <a:defRPr sz="464"/>
            </a:lvl1pPr>
          </a:lstStyle>
          <a:p>
            <a:r>
              <a:rPr lang="en-US"/>
              <a:t>Click icon to add picture</a:t>
            </a:r>
            <a:endParaRPr lang="en-US"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416700" y="4811254"/>
            <a:ext cx="1322688" cy="655346"/>
          </a:xfrm>
          <a:prstGeom prst="rect">
            <a:avLst/>
          </a:prstGeom>
        </p:spPr>
        <p:txBody>
          <a:bodyPr anchor="b"/>
          <a:lstStyle>
            <a:lvl1pPr marL="0" indent="0" algn="ctr">
              <a:buNone/>
              <a:defRPr sz="760" cap="all" spc="42"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416700" y="5381389"/>
            <a:ext cx="1322688" cy="2272730"/>
          </a:xfrm>
          <a:prstGeom prst="rect">
            <a:avLst/>
          </a:prstGeom>
        </p:spPr>
        <p:txBody>
          <a:bodyPr anchor="t"/>
          <a:lstStyle>
            <a:lvl1pPr marL="0" indent="0" algn="ctr">
              <a:lnSpc>
                <a:spcPct val="100000"/>
              </a:lnSpc>
              <a:spcBef>
                <a:spcPts val="0"/>
              </a:spcBef>
              <a:buNone/>
              <a:defRPr sz="675" cap="none" spc="42"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1973576" y="4811254"/>
            <a:ext cx="1322688" cy="655346"/>
          </a:xfrm>
          <a:prstGeom prst="rect">
            <a:avLst/>
          </a:prstGeom>
        </p:spPr>
        <p:txBody>
          <a:bodyPr anchor="b"/>
          <a:lstStyle>
            <a:lvl1pPr marL="0" indent="0" algn="ctr">
              <a:buNone/>
              <a:defRPr sz="760" cap="all" spc="42"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1973576" y="5381389"/>
            <a:ext cx="1322688" cy="2272730"/>
          </a:xfrm>
          <a:prstGeom prst="rect">
            <a:avLst/>
          </a:prstGeom>
        </p:spPr>
        <p:txBody>
          <a:bodyPr anchor="t"/>
          <a:lstStyle>
            <a:lvl1pPr marL="0" indent="0" algn="ctr">
              <a:lnSpc>
                <a:spcPct val="100000"/>
              </a:lnSpc>
              <a:spcBef>
                <a:spcPts val="0"/>
              </a:spcBef>
              <a:buNone/>
              <a:defRPr sz="675" cap="none" spc="42"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3545663" y="4811254"/>
            <a:ext cx="1322688" cy="655346"/>
          </a:xfrm>
          <a:prstGeom prst="rect">
            <a:avLst/>
          </a:prstGeom>
        </p:spPr>
        <p:txBody>
          <a:bodyPr anchor="b"/>
          <a:lstStyle>
            <a:lvl1pPr marL="0" indent="0" algn="ctr">
              <a:buNone/>
              <a:defRPr sz="760" cap="all" spc="42"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3545663" y="5381389"/>
            <a:ext cx="1322688" cy="2272730"/>
          </a:xfrm>
          <a:prstGeom prst="rect">
            <a:avLst/>
          </a:prstGeom>
        </p:spPr>
        <p:txBody>
          <a:bodyPr anchor="t"/>
          <a:lstStyle>
            <a:lvl1pPr marL="0" indent="0" algn="ctr">
              <a:lnSpc>
                <a:spcPct val="100000"/>
              </a:lnSpc>
              <a:spcBef>
                <a:spcPts val="0"/>
              </a:spcBef>
              <a:buNone/>
              <a:defRPr sz="675" cap="none" spc="42"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5102539" y="4811254"/>
            <a:ext cx="1322688" cy="655346"/>
          </a:xfrm>
          <a:prstGeom prst="rect">
            <a:avLst/>
          </a:prstGeom>
        </p:spPr>
        <p:txBody>
          <a:bodyPr anchor="b"/>
          <a:lstStyle>
            <a:lvl1pPr marL="0" indent="0" algn="ctr">
              <a:buNone/>
              <a:defRPr sz="760" cap="all" spc="42"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5102539" y="5381389"/>
            <a:ext cx="1322688" cy="2272730"/>
          </a:xfrm>
          <a:prstGeom prst="rect">
            <a:avLst/>
          </a:prstGeom>
        </p:spPr>
        <p:txBody>
          <a:bodyPr anchor="t"/>
          <a:lstStyle>
            <a:lvl1pPr marL="0" indent="0" algn="ctr">
              <a:lnSpc>
                <a:spcPct val="100000"/>
              </a:lnSpc>
              <a:spcBef>
                <a:spcPts val="0"/>
              </a:spcBef>
              <a:buNone/>
              <a:defRPr sz="675" cap="none" spc="42"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471488" y="8475137"/>
            <a:ext cx="1543050" cy="486833"/>
          </a:xfrm>
          <a:prstGeom prst="rect">
            <a:avLst/>
          </a:prstGeom>
        </p:spPr>
        <p:txBody>
          <a:bodyPr vert="horz" lIns="91440" tIns="45720" rIns="91440" bIns="45720" rtlCol="0" anchor="ctr"/>
          <a:lstStyle>
            <a:lvl1pPr algn="l">
              <a:defRPr sz="506" spc="42"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2271716" y="8475137"/>
            <a:ext cx="2314575" cy="486833"/>
          </a:xfrm>
          <a:prstGeom prst="rect">
            <a:avLst/>
          </a:prstGeom>
        </p:spPr>
        <p:txBody>
          <a:bodyPr vert="horz" lIns="91440" tIns="45720" rIns="91440" bIns="45720" rtlCol="0" anchor="ctr"/>
          <a:lstStyle>
            <a:lvl1pPr algn="ctr">
              <a:defRPr sz="506" b="1" i="0" cap="all" spc="42"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4843463" y="8475137"/>
            <a:ext cx="1543050" cy="486833"/>
          </a:xfrm>
          <a:prstGeom prst="rect">
            <a:avLst/>
          </a:prstGeom>
        </p:spPr>
        <p:txBody>
          <a:bodyPr vert="horz" lIns="91440" tIns="45720" rIns="91440" bIns="45720" rtlCol="0" anchor="ctr"/>
          <a:lstStyle>
            <a:lvl1pPr algn="r">
              <a:defRPr sz="506" spc="42" baseline="0">
                <a:solidFill>
                  <a:schemeClr val="bg2">
                    <a:lumMod val="50000"/>
                  </a:schemeClr>
                </a:solidFill>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4147655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6858000" cy="4572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45720" y="-182033"/>
            <a:ext cx="2801122" cy="9144000"/>
          </a:xfrm>
          <a:prstGeom prst="rect">
            <a:avLst/>
          </a:prstGeom>
          <a:solidFill>
            <a:schemeClr val="accent2">
              <a:alpha val="92000"/>
            </a:schemeClr>
          </a:solidFill>
        </p:spPr>
        <p:txBody>
          <a:bodyPr tIns="3246120" anchor="ctr"/>
          <a:lstStyle>
            <a:lvl1pPr algn="ctr">
              <a:defRPr sz="1013" cap="all" spc="42"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471488" y="8475137"/>
            <a:ext cx="1543050" cy="486833"/>
          </a:xfrm>
          <a:prstGeom prst="rect">
            <a:avLst/>
          </a:prstGeom>
        </p:spPr>
        <p:txBody>
          <a:bodyPr vert="horz" lIns="91440" tIns="45720" rIns="91440" bIns="45720" rtlCol="0" anchor="ctr"/>
          <a:lstStyle>
            <a:lvl1pPr algn="l">
              <a:defRPr sz="506" spc="42"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2271716" y="8475137"/>
            <a:ext cx="2314575" cy="486833"/>
          </a:xfrm>
          <a:prstGeom prst="rect">
            <a:avLst/>
          </a:prstGeom>
        </p:spPr>
        <p:txBody>
          <a:bodyPr vert="horz" lIns="91440" tIns="45720" rIns="91440" bIns="45720" rtlCol="0" anchor="ctr"/>
          <a:lstStyle>
            <a:lvl1pPr algn="ctr">
              <a:defRPr sz="506" b="1" i="0" cap="all" spc="42"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4843463" y="8475137"/>
            <a:ext cx="1543050" cy="486833"/>
          </a:xfrm>
          <a:prstGeom prst="rect">
            <a:avLst/>
          </a:prstGeom>
        </p:spPr>
        <p:txBody>
          <a:bodyPr vert="horz" lIns="91440" tIns="45720" rIns="91440" bIns="45720" rtlCol="0" anchor="ctr"/>
          <a:lstStyle>
            <a:lvl1pPr algn="r">
              <a:defRPr sz="506" spc="42" baseline="0">
                <a:solidFill>
                  <a:schemeClr val="bg2">
                    <a:lumMod val="50000"/>
                  </a:schemeClr>
                </a:solidFill>
              </a:defRPr>
            </a:lvl1pPr>
          </a:lstStyle>
          <a:p>
            <a:fld id="{EA87306C-81BA-4795-A5CA-9392456A8C1E}" type="slidenum">
              <a:rPr lang="en-US" smtClean="0"/>
              <a:pPr/>
              <a:t>‹Nº›</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3230761" y="5296338"/>
            <a:ext cx="3295924" cy="2359226"/>
          </a:xfrm>
          <a:prstGeom prst="rect">
            <a:avLst/>
          </a:prstGeom>
        </p:spPr>
        <p:txBody>
          <a:bodyPr anchor="ctr"/>
          <a:lstStyle>
            <a:lvl1pPr marL="0" indent="0" algn="l">
              <a:lnSpc>
                <a:spcPct val="200000"/>
              </a:lnSpc>
              <a:spcBef>
                <a:spcPts val="0"/>
              </a:spcBef>
              <a:buNone/>
              <a:defRPr sz="760" cap="none" spc="42"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4170420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6858000" cy="9144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3167798"/>
            <a:ext cx="6858000" cy="5988243"/>
          </a:xfrm>
          <a:prstGeom prst="rect">
            <a:avLst/>
          </a:prstGeom>
          <a:solidFill>
            <a:schemeClr val="accent4">
              <a:lumMod val="50000"/>
              <a:alpha val="55000"/>
            </a:schemeClr>
          </a:solidFill>
        </p:spPr>
        <p:txBody>
          <a:bodyPr lIns="3657600" tIns="182880" rIns="3657600"/>
          <a:lstStyle>
            <a:lvl1pPr algn="ctr">
              <a:defRPr sz="2531" cap="all" spc="42"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1148328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454716" y="563550"/>
            <a:ext cx="2925299" cy="960532"/>
          </a:xfrm>
          <a:prstGeom prst="rect">
            <a:avLst/>
          </a:prstGeom>
        </p:spPr>
        <p:txBody>
          <a:bodyPr anchor="ctr"/>
          <a:lstStyle>
            <a:lvl1pPr algn="l">
              <a:defRPr sz="1013" cap="all" spc="42"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517507" y="2156732"/>
            <a:ext cx="493273" cy="960532"/>
          </a:xfrm>
          <a:prstGeom prst="rect">
            <a:avLst/>
          </a:prstGeom>
          <a:ln w="28575">
            <a:solidFill>
              <a:schemeClr val="accent4"/>
            </a:solidFill>
          </a:ln>
        </p:spPr>
        <p:txBody>
          <a:bodyPr lIns="0" tIns="0" rIns="0" bIns="0" anchor="ctr"/>
          <a:lstStyle>
            <a:lvl1pPr marL="0" indent="0" algn="ctr">
              <a:lnSpc>
                <a:spcPct val="100000"/>
              </a:lnSpc>
              <a:spcBef>
                <a:spcPts val="0"/>
              </a:spcBef>
              <a:buNone/>
              <a:defRPr sz="1013" cap="all" spc="42"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517507" y="4240050"/>
            <a:ext cx="493273" cy="960533"/>
          </a:xfrm>
          <a:prstGeom prst="rect">
            <a:avLst/>
          </a:prstGeom>
          <a:ln w="28575">
            <a:solidFill>
              <a:schemeClr val="accent4"/>
            </a:solidFill>
          </a:ln>
        </p:spPr>
        <p:txBody>
          <a:bodyPr lIns="0" tIns="0" rIns="0" bIns="0" anchor="ctr"/>
          <a:lstStyle>
            <a:lvl1pPr marL="0" indent="0" algn="ctr">
              <a:lnSpc>
                <a:spcPct val="100000"/>
              </a:lnSpc>
              <a:spcBef>
                <a:spcPts val="0"/>
              </a:spcBef>
              <a:buNone/>
              <a:defRPr sz="1013" cap="all" spc="42"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517507" y="6347982"/>
            <a:ext cx="493273" cy="960533"/>
          </a:xfrm>
          <a:prstGeom prst="rect">
            <a:avLst/>
          </a:prstGeom>
          <a:ln w="28575">
            <a:solidFill>
              <a:schemeClr val="accent4"/>
            </a:solidFill>
          </a:ln>
        </p:spPr>
        <p:txBody>
          <a:bodyPr lIns="0" tIns="0" rIns="0" bIns="0" anchor="ctr"/>
          <a:lstStyle>
            <a:lvl1pPr marL="0" indent="0" algn="ctr">
              <a:lnSpc>
                <a:spcPct val="100000"/>
              </a:lnSpc>
              <a:spcBef>
                <a:spcPts val="0"/>
              </a:spcBef>
              <a:buNone/>
              <a:defRPr sz="1013" cap="all" spc="42"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1182925" y="1942338"/>
            <a:ext cx="1892814" cy="1356136"/>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1182925" y="4042248"/>
            <a:ext cx="1892814" cy="1356136"/>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1182925" y="6150180"/>
            <a:ext cx="1892814" cy="1356136"/>
          </a:xfrm>
          <a:prstGeom prst="rect">
            <a:avLst/>
          </a:prstGeom>
        </p:spPr>
        <p:txBody>
          <a:bodyPr anchor="t"/>
          <a:lstStyle>
            <a:lvl1pPr marL="0" indent="0" algn="l">
              <a:lnSpc>
                <a:spcPct val="125000"/>
              </a:lnSpc>
              <a:spcBef>
                <a:spcPts val="0"/>
              </a:spcBef>
              <a:buNone/>
              <a:defRPr sz="675" cap="none" spc="42"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5" y="8330692"/>
            <a:ext cx="1369985" cy="819800"/>
          </a:xfrm>
          <a:prstGeom prst="rect">
            <a:avLst/>
          </a:prstGeom>
          <a:solidFill>
            <a:schemeClr val="accent2">
              <a:alpha val="92000"/>
            </a:schemeClr>
          </a:solidFill>
        </p:spPr>
        <p:txBody>
          <a:bodyPr vert="horz" lIns="274320" tIns="0" rIns="91440" bIns="45720" rtlCol="0" anchor="ctr"/>
          <a:lstStyle>
            <a:lvl1pPr algn="ctr">
              <a:defRPr sz="506" spc="42"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3591098" y="0"/>
            <a:ext cx="3266902" cy="9144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1372371" y="8330691"/>
            <a:ext cx="4087927" cy="827824"/>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5460298" y="8330692"/>
            <a:ext cx="1403831" cy="827822"/>
          </a:xfrm>
          <a:prstGeom prst="rect">
            <a:avLst/>
          </a:prstGeom>
          <a:solidFill>
            <a:schemeClr val="accent2">
              <a:alpha val="92000"/>
            </a:schemeClr>
          </a:solidFill>
        </p:spPr>
        <p:txBody>
          <a:bodyPr vert="horz" lIns="457200" tIns="0" rIns="91440" bIns="45720" rtlCol="0" anchor="ctr"/>
          <a:lstStyle>
            <a:lvl1pPr algn="ctr">
              <a:defRPr sz="506" spc="42"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1625327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1818594" y="931365"/>
            <a:ext cx="3214688" cy="625452"/>
          </a:xfrm>
          <a:prstGeom prst="rect">
            <a:avLst/>
          </a:prstGeom>
        </p:spPr>
        <p:txBody>
          <a:bodyPr anchor="ctr"/>
          <a:lstStyle>
            <a:lvl1pPr algn="ctr">
              <a:defRPr sz="1013" cap="all" spc="42"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945607" y="2471238"/>
            <a:ext cx="704456" cy="1151320"/>
          </a:xfrm>
          <a:prstGeom prst="rect">
            <a:avLst/>
          </a:prstGeom>
          <a:ln w="28575">
            <a:solidFill>
              <a:schemeClr val="accent4"/>
            </a:solidFill>
          </a:ln>
        </p:spPr>
        <p:txBody>
          <a:bodyPr anchor="ctr"/>
          <a:lstStyle>
            <a:lvl1pPr marL="0" indent="0" algn="ctr">
              <a:buNone/>
              <a:defRPr sz="1350" cap="all" spc="42"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471488" y="3844940"/>
            <a:ext cx="1653268" cy="625452"/>
          </a:xfrm>
          <a:prstGeom prst="rect">
            <a:avLst/>
          </a:prstGeom>
        </p:spPr>
        <p:txBody>
          <a:bodyPr anchor="t"/>
          <a:lstStyle>
            <a:lvl1pPr marL="0" indent="0" algn="ctr">
              <a:lnSpc>
                <a:spcPct val="125000"/>
              </a:lnSpc>
              <a:spcBef>
                <a:spcPts val="0"/>
              </a:spcBef>
              <a:buNone/>
              <a:defRPr sz="760" cap="none" spc="42"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471488" y="4338422"/>
            <a:ext cx="1653268" cy="625452"/>
          </a:xfrm>
          <a:prstGeom prst="rect">
            <a:avLst/>
          </a:prstGeom>
        </p:spPr>
        <p:txBody>
          <a:bodyPr anchor="t"/>
          <a:lstStyle>
            <a:lvl1pPr marL="0" indent="0" algn="ctr">
              <a:lnSpc>
                <a:spcPct val="125000"/>
              </a:lnSpc>
              <a:spcBef>
                <a:spcPts val="0"/>
              </a:spcBef>
              <a:buNone/>
              <a:defRPr sz="591" cap="none" spc="42"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3076676" y="2471238"/>
            <a:ext cx="704456" cy="1151321"/>
          </a:xfrm>
          <a:prstGeom prst="rect">
            <a:avLst/>
          </a:prstGeom>
          <a:ln w="28575">
            <a:solidFill>
              <a:schemeClr val="accent4"/>
            </a:solidFill>
          </a:ln>
        </p:spPr>
        <p:txBody>
          <a:bodyPr anchor="ctr"/>
          <a:lstStyle>
            <a:lvl1pPr marL="0" indent="0" algn="ctr">
              <a:buNone/>
              <a:defRPr sz="1350" cap="all" spc="42"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2602366" y="3844940"/>
            <a:ext cx="1653268" cy="625452"/>
          </a:xfrm>
          <a:prstGeom prst="rect">
            <a:avLst/>
          </a:prstGeom>
        </p:spPr>
        <p:txBody>
          <a:bodyPr anchor="t"/>
          <a:lstStyle>
            <a:lvl1pPr marL="0" indent="0" algn="ctr">
              <a:lnSpc>
                <a:spcPct val="125000"/>
              </a:lnSpc>
              <a:spcBef>
                <a:spcPts val="0"/>
              </a:spcBef>
              <a:buNone/>
              <a:defRPr sz="760" cap="none" spc="42"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2602366" y="4338422"/>
            <a:ext cx="1653268" cy="625452"/>
          </a:xfrm>
          <a:prstGeom prst="rect">
            <a:avLst/>
          </a:prstGeom>
        </p:spPr>
        <p:txBody>
          <a:bodyPr anchor="t"/>
          <a:lstStyle>
            <a:lvl1pPr marL="0" indent="0" algn="ctr">
              <a:lnSpc>
                <a:spcPct val="125000"/>
              </a:lnSpc>
              <a:spcBef>
                <a:spcPts val="0"/>
              </a:spcBef>
              <a:buNone/>
              <a:defRPr sz="591" cap="none" spc="42"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5207745" y="2471237"/>
            <a:ext cx="704266" cy="1151323"/>
          </a:xfrm>
          <a:prstGeom prst="rect">
            <a:avLst/>
          </a:prstGeom>
          <a:ln w="28575">
            <a:solidFill>
              <a:schemeClr val="accent4"/>
            </a:solidFill>
          </a:ln>
        </p:spPr>
        <p:txBody>
          <a:bodyPr anchor="ctr"/>
          <a:lstStyle>
            <a:lvl1pPr marL="0" indent="0" algn="ctr">
              <a:buNone/>
              <a:defRPr sz="1350" cap="all" spc="42"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4733245" y="3844940"/>
            <a:ext cx="1653268" cy="625452"/>
          </a:xfrm>
          <a:prstGeom prst="rect">
            <a:avLst/>
          </a:prstGeom>
        </p:spPr>
        <p:txBody>
          <a:bodyPr anchor="t"/>
          <a:lstStyle>
            <a:lvl1pPr marL="0" indent="0" algn="ctr">
              <a:lnSpc>
                <a:spcPct val="125000"/>
              </a:lnSpc>
              <a:spcBef>
                <a:spcPts val="0"/>
              </a:spcBef>
              <a:buNone/>
              <a:defRPr sz="760" cap="none" spc="42"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4733245" y="4338422"/>
            <a:ext cx="1653268" cy="625452"/>
          </a:xfrm>
          <a:prstGeom prst="rect">
            <a:avLst/>
          </a:prstGeom>
        </p:spPr>
        <p:txBody>
          <a:bodyPr anchor="t"/>
          <a:lstStyle>
            <a:lvl1pPr marL="0" indent="0" algn="ctr">
              <a:lnSpc>
                <a:spcPct val="125000"/>
              </a:lnSpc>
              <a:spcBef>
                <a:spcPts val="0"/>
              </a:spcBef>
              <a:buNone/>
              <a:defRPr sz="591" cap="none" spc="42"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4" y="5646056"/>
            <a:ext cx="6857999" cy="3497943"/>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471488" y="8475137"/>
            <a:ext cx="1543050" cy="486833"/>
          </a:xfrm>
          <a:prstGeom prst="rect">
            <a:avLst/>
          </a:prstGeom>
        </p:spPr>
        <p:txBody>
          <a:bodyPr vert="horz" lIns="91440" tIns="45720" rIns="91440" bIns="45720" rtlCol="0" anchor="ctr"/>
          <a:lstStyle>
            <a:lvl1pPr algn="l">
              <a:defRPr sz="506" spc="42"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2271716" y="8475137"/>
            <a:ext cx="2314575" cy="486833"/>
          </a:xfrm>
          <a:prstGeom prst="rect">
            <a:avLst/>
          </a:prstGeom>
        </p:spPr>
        <p:txBody>
          <a:bodyPr vert="horz" lIns="91440" tIns="45720" rIns="91440" bIns="45720" rtlCol="0" anchor="ctr"/>
          <a:lstStyle>
            <a:lvl1pPr algn="ctr">
              <a:defRPr sz="506" b="1" i="0" cap="all" spc="42"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4843463" y="8475137"/>
            <a:ext cx="1543050" cy="486833"/>
          </a:xfrm>
          <a:prstGeom prst="rect">
            <a:avLst/>
          </a:prstGeom>
        </p:spPr>
        <p:txBody>
          <a:bodyPr vert="horz" lIns="91440" tIns="45720" rIns="91440" bIns="45720" rtlCol="0" anchor="ctr"/>
          <a:lstStyle>
            <a:lvl1pPr algn="r">
              <a:defRPr sz="506" spc="42"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3182226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455387" y="3267256"/>
            <a:ext cx="2330681" cy="731615"/>
          </a:xfrm>
          <a:prstGeom prst="rect">
            <a:avLst/>
          </a:prstGeom>
        </p:spPr>
        <p:txBody>
          <a:bodyPr anchor="b"/>
          <a:lstStyle>
            <a:lvl1pPr>
              <a:defRPr sz="1013" cap="all" spc="42"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2721238" y="2"/>
            <a:ext cx="4136762" cy="3816627"/>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461101" y="4487262"/>
            <a:ext cx="2786063" cy="568524"/>
          </a:xfrm>
          <a:prstGeom prst="rect">
            <a:avLst/>
          </a:prstGeom>
        </p:spPr>
        <p:txBody>
          <a:bodyPr anchor="b"/>
          <a:lstStyle>
            <a:lvl1pPr marL="0" indent="0" algn="l">
              <a:buNone/>
              <a:defRPr sz="760" cap="all" spc="42"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461101" y="4993268"/>
            <a:ext cx="2786063" cy="2728335"/>
          </a:xfrm>
          <a:prstGeom prst="rect">
            <a:avLst/>
          </a:prstGeom>
        </p:spPr>
        <p:txBody>
          <a:bodyPr anchor="t"/>
          <a:lstStyle>
            <a:lvl1pPr marL="0" indent="0" algn="l">
              <a:lnSpc>
                <a:spcPct val="100000"/>
              </a:lnSpc>
              <a:spcBef>
                <a:spcPts val="0"/>
              </a:spcBef>
              <a:buNone/>
              <a:defRPr sz="675" cap="none" spc="42"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3600455" y="4487262"/>
            <a:ext cx="2786063" cy="568524"/>
          </a:xfrm>
          <a:prstGeom prst="rect">
            <a:avLst/>
          </a:prstGeom>
        </p:spPr>
        <p:txBody>
          <a:bodyPr anchor="b"/>
          <a:lstStyle>
            <a:lvl1pPr marL="0" indent="0" algn="l">
              <a:buNone/>
              <a:defRPr sz="760" cap="all" spc="42"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3600455" y="4993268"/>
            <a:ext cx="2786063" cy="2728335"/>
          </a:xfrm>
          <a:prstGeom prst="rect">
            <a:avLst/>
          </a:prstGeom>
        </p:spPr>
        <p:txBody>
          <a:bodyPr anchor="t"/>
          <a:lstStyle>
            <a:lvl1pPr marL="0" indent="0" algn="l">
              <a:lnSpc>
                <a:spcPct val="100000"/>
              </a:lnSpc>
              <a:spcBef>
                <a:spcPts val="0"/>
              </a:spcBef>
              <a:buNone/>
              <a:defRPr sz="675" cap="none" spc="42"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471488" y="8475137"/>
            <a:ext cx="1543050" cy="486833"/>
          </a:xfrm>
          <a:prstGeom prst="rect">
            <a:avLst/>
          </a:prstGeom>
        </p:spPr>
        <p:txBody>
          <a:bodyPr vert="horz" lIns="91440" tIns="45720" rIns="91440" bIns="45720" rtlCol="0" anchor="ctr"/>
          <a:lstStyle>
            <a:lvl1pPr algn="l">
              <a:defRPr sz="506" spc="42"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2271716" y="8475137"/>
            <a:ext cx="2314575" cy="486833"/>
          </a:xfrm>
          <a:prstGeom prst="rect">
            <a:avLst/>
          </a:prstGeom>
        </p:spPr>
        <p:txBody>
          <a:bodyPr vert="horz" lIns="91440" tIns="45720" rIns="91440" bIns="45720" rtlCol="0" anchor="ctr"/>
          <a:lstStyle>
            <a:lvl1pPr algn="ctr">
              <a:defRPr sz="506" b="1" i="0" cap="all" spc="42"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4843463" y="8475137"/>
            <a:ext cx="1543050" cy="486833"/>
          </a:xfrm>
          <a:prstGeom prst="rect">
            <a:avLst/>
          </a:prstGeom>
        </p:spPr>
        <p:txBody>
          <a:bodyPr vert="horz" lIns="91440" tIns="45720" rIns="91440" bIns="45720" rtlCol="0" anchor="ctr"/>
          <a:lstStyle>
            <a:lvl1pPr algn="r">
              <a:defRPr sz="506" spc="42" baseline="0">
                <a:solidFill>
                  <a:schemeClr val="bg2">
                    <a:lumMod val="50000"/>
                  </a:schemeClr>
                </a:solidFill>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2651951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 y="8316179"/>
            <a:ext cx="6857999" cy="827823"/>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4126384" y="1022350"/>
            <a:ext cx="0" cy="653853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4125572" y="2899700"/>
            <a:ext cx="0" cy="275844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3280031" y="5981700"/>
            <a:ext cx="350008" cy="829648"/>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2567611" y="5396367"/>
            <a:ext cx="350008" cy="829648"/>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3503999" y="2884200"/>
            <a:ext cx="350008" cy="829648"/>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4420748" y="4764738"/>
            <a:ext cx="350008" cy="829648"/>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5510152" y="5601399"/>
            <a:ext cx="350008" cy="829648"/>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4479056" y="2138644"/>
            <a:ext cx="1157515" cy="1022831"/>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416490" y="761527"/>
            <a:ext cx="3012508" cy="584192"/>
          </a:xfrm>
          <a:prstGeom prst="rect">
            <a:avLst/>
          </a:prstGeom>
        </p:spPr>
        <p:txBody>
          <a:bodyPr/>
          <a:lstStyle>
            <a:lvl1pPr>
              <a:defRPr sz="1013" cap="all" spc="42"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3635585" y="415727"/>
            <a:ext cx="960168" cy="568524"/>
          </a:xfrm>
          <a:prstGeom prst="rect">
            <a:avLst/>
          </a:prstGeom>
        </p:spPr>
        <p:txBody>
          <a:bodyPr anchor="b"/>
          <a:lstStyle>
            <a:lvl1pPr marL="0" indent="0" algn="ctr">
              <a:buNone/>
              <a:defRPr sz="591" cap="all" spc="42"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4515054" y="2365796"/>
            <a:ext cx="1085508" cy="568524"/>
          </a:xfrm>
          <a:prstGeom prst="rect">
            <a:avLst/>
          </a:prstGeom>
        </p:spPr>
        <p:txBody>
          <a:bodyPr anchor="ctr"/>
          <a:lstStyle>
            <a:lvl1pPr marL="0" indent="0" algn="ctr">
              <a:lnSpc>
                <a:spcPct val="80000"/>
              </a:lnSpc>
              <a:spcBef>
                <a:spcPts val="0"/>
              </a:spcBef>
              <a:buNone/>
              <a:defRPr sz="844" cap="all" spc="42"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3422066" y="3014761"/>
            <a:ext cx="513874" cy="568524"/>
          </a:xfrm>
          <a:prstGeom prst="rect">
            <a:avLst/>
          </a:prstGeom>
        </p:spPr>
        <p:txBody>
          <a:bodyPr anchor="ctr"/>
          <a:lstStyle>
            <a:lvl1pPr marL="0" indent="0" algn="ctr">
              <a:buNone/>
              <a:defRPr sz="675" cap="all" spc="42"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1771449" y="4082401"/>
            <a:ext cx="960168" cy="568524"/>
          </a:xfrm>
          <a:prstGeom prst="rect">
            <a:avLst/>
          </a:prstGeom>
        </p:spPr>
        <p:txBody>
          <a:bodyPr anchor="t"/>
          <a:lstStyle>
            <a:lvl1pPr marL="0" indent="0" algn="r">
              <a:buNone/>
              <a:defRPr sz="591" cap="all" spc="42"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5510152" y="4082401"/>
            <a:ext cx="960168" cy="568524"/>
          </a:xfrm>
          <a:prstGeom prst="rect">
            <a:avLst/>
          </a:prstGeom>
        </p:spPr>
        <p:txBody>
          <a:bodyPr anchor="t"/>
          <a:lstStyle>
            <a:lvl1pPr marL="0" indent="0" algn="l">
              <a:buNone/>
              <a:defRPr sz="591" cap="all" spc="42"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4338816" y="4895301"/>
            <a:ext cx="513874" cy="568524"/>
          </a:xfrm>
          <a:prstGeom prst="rect">
            <a:avLst/>
          </a:prstGeom>
        </p:spPr>
        <p:txBody>
          <a:bodyPr anchor="ctr"/>
          <a:lstStyle>
            <a:lvl1pPr marL="0" indent="0" algn="ctr">
              <a:buNone/>
              <a:defRPr sz="675" cap="all" spc="42"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2485679" y="5526930"/>
            <a:ext cx="513874" cy="568524"/>
          </a:xfrm>
          <a:prstGeom prst="rect">
            <a:avLst/>
          </a:prstGeom>
        </p:spPr>
        <p:txBody>
          <a:bodyPr anchor="ctr"/>
          <a:lstStyle>
            <a:lvl1pPr marL="0" indent="0" algn="ctr">
              <a:buNone/>
              <a:defRPr sz="675" cap="all" spc="42"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3198099" y="6112263"/>
            <a:ext cx="513874" cy="568524"/>
          </a:xfrm>
          <a:prstGeom prst="rect">
            <a:avLst/>
          </a:prstGeom>
        </p:spPr>
        <p:txBody>
          <a:bodyPr anchor="ctr"/>
          <a:lstStyle>
            <a:lvl1pPr marL="0" indent="0" algn="ctr">
              <a:buNone/>
              <a:defRPr sz="675" cap="all" spc="42"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5428220" y="5731962"/>
            <a:ext cx="513874" cy="568524"/>
          </a:xfrm>
          <a:prstGeom prst="rect">
            <a:avLst/>
          </a:prstGeom>
        </p:spPr>
        <p:txBody>
          <a:bodyPr anchor="ctr"/>
          <a:lstStyle>
            <a:lvl1pPr marL="0" indent="0" algn="ctr">
              <a:buNone/>
              <a:defRPr sz="675" cap="all" spc="42"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3635584" y="7578527"/>
            <a:ext cx="960168" cy="568524"/>
          </a:xfrm>
          <a:prstGeom prst="rect">
            <a:avLst/>
          </a:prstGeom>
        </p:spPr>
        <p:txBody>
          <a:bodyPr anchor="t"/>
          <a:lstStyle>
            <a:lvl1pPr marL="0" indent="0" algn="ctr">
              <a:buNone/>
              <a:defRPr sz="591" cap="all" spc="42"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471488" y="8475137"/>
            <a:ext cx="1543050" cy="486833"/>
          </a:xfrm>
          <a:prstGeom prst="rect">
            <a:avLst/>
          </a:prstGeom>
        </p:spPr>
        <p:txBody>
          <a:bodyPr/>
          <a:lstStyle>
            <a:lvl1pPr>
              <a:defRPr>
                <a:solidFill>
                  <a:schemeClr val="bg1"/>
                </a:solidFill>
              </a:defRPr>
            </a:lvl1pPr>
          </a:lstStyle>
          <a:p>
            <a:r>
              <a:rPr lang="en-US" dirty="0"/>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2271716" y="8475137"/>
            <a:ext cx="2314575" cy="486833"/>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4843463" y="8475137"/>
            <a:ext cx="1543050" cy="486833"/>
          </a:xfrm>
          <a:prstGeom prst="rect">
            <a:avLst/>
          </a:prstGeom>
        </p:spPr>
        <p:txBody>
          <a:bodyPr/>
          <a:lstStyle>
            <a:lvl1pPr>
              <a:defRPr>
                <a:solidFill>
                  <a:schemeClr val="bg1"/>
                </a:solidFill>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3160847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465364" y="836650"/>
            <a:ext cx="2963636" cy="758528"/>
          </a:xfrm>
          <a:prstGeom prst="rect">
            <a:avLst/>
          </a:prstGeom>
        </p:spPr>
        <p:txBody>
          <a:bodyPr anchor="ctr"/>
          <a:lstStyle>
            <a:lvl1pPr>
              <a:defRPr sz="1013" cap="all" spc="42"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461496" y="1348588"/>
            <a:ext cx="2806444" cy="758528"/>
          </a:xfrm>
          <a:prstGeom prst="rect">
            <a:avLst/>
          </a:prstGeom>
        </p:spPr>
        <p:txBody>
          <a:bodyPr anchor="ctr"/>
          <a:lstStyle>
            <a:lvl1pPr marL="0" indent="0" algn="l">
              <a:buNone/>
              <a:defRPr sz="844" cap="none" spc="42"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517879" y="2725980"/>
            <a:ext cx="891265" cy="1494974"/>
          </a:xfrm>
          <a:prstGeom prst="rect">
            <a:avLst/>
          </a:prstGeom>
          <a:ln w="28575">
            <a:solidFill>
              <a:schemeClr val="accent5">
                <a:lumMod val="50000"/>
              </a:schemeClr>
            </a:solidFill>
          </a:ln>
        </p:spPr>
        <p:txBody>
          <a:bodyPr lIns="182880" rIns="182880" anchor="ctr"/>
          <a:lstStyle>
            <a:lvl1pPr marL="0" indent="0" algn="ctr">
              <a:lnSpc>
                <a:spcPct val="100000"/>
              </a:lnSpc>
              <a:buNone/>
              <a:defRPr sz="844" cap="all" spc="85"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1534334" y="2725980"/>
            <a:ext cx="1733611" cy="1494974"/>
          </a:xfrm>
          <a:prstGeom prst="rect">
            <a:avLst/>
          </a:prstGeom>
        </p:spPr>
        <p:txBody>
          <a:bodyPr anchor="ctr"/>
          <a:lstStyle>
            <a:lvl1pPr marL="0" indent="0" algn="l">
              <a:lnSpc>
                <a:spcPct val="100000"/>
              </a:lnSpc>
              <a:spcBef>
                <a:spcPts val="0"/>
              </a:spcBef>
              <a:buNone/>
              <a:defRPr sz="675"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517879" y="4571017"/>
            <a:ext cx="891265" cy="1494974"/>
          </a:xfrm>
          <a:prstGeom prst="rect">
            <a:avLst/>
          </a:prstGeom>
          <a:ln w="28575">
            <a:solidFill>
              <a:schemeClr val="accent5">
                <a:lumMod val="50000"/>
              </a:schemeClr>
            </a:solidFill>
          </a:ln>
        </p:spPr>
        <p:txBody>
          <a:bodyPr lIns="182880" rIns="182880" anchor="ctr"/>
          <a:lstStyle>
            <a:lvl1pPr marL="0" indent="0" algn="ctr">
              <a:lnSpc>
                <a:spcPct val="100000"/>
              </a:lnSpc>
              <a:buNone/>
              <a:defRPr sz="844" cap="all" spc="85"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1534334" y="4571017"/>
            <a:ext cx="1733611" cy="1494974"/>
          </a:xfrm>
          <a:prstGeom prst="rect">
            <a:avLst/>
          </a:prstGeom>
        </p:spPr>
        <p:txBody>
          <a:bodyPr anchor="ctr"/>
          <a:lstStyle>
            <a:lvl1pPr marL="0" indent="0" algn="l">
              <a:lnSpc>
                <a:spcPct val="100000"/>
              </a:lnSpc>
              <a:spcBef>
                <a:spcPts val="0"/>
              </a:spcBef>
              <a:buNone/>
              <a:defRPr sz="675"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517879" y="6416056"/>
            <a:ext cx="891265" cy="1494974"/>
          </a:xfrm>
          <a:prstGeom prst="rect">
            <a:avLst/>
          </a:prstGeom>
          <a:ln w="28575">
            <a:solidFill>
              <a:schemeClr val="accent5">
                <a:lumMod val="50000"/>
              </a:schemeClr>
            </a:solidFill>
          </a:ln>
        </p:spPr>
        <p:txBody>
          <a:bodyPr lIns="182880" rIns="182880" anchor="ctr"/>
          <a:lstStyle>
            <a:lvl1pPr marL="0" indent="0" algn="ctr">
              <a:lnSpc>
                <a:spcPct val="100000"/>
              </a:lnSpc>
              <a:buNone/>
              <a:defRPr sz="844" cap="all" spc="85"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1534334" y="6416056"/>
            <a:ext cx="1733611" cy="1494974"/>
          </a:xfrm>
          <a:prstGeom prst="rect">
            <a:avLst/>
          </a:prstGeom>
        </p:spPr>
        <p:txBody>
          <a:bodyPr anchor="ctr"/>
          <a:lstStyle>
            <a:lvl1pPr marL="0" indent="0" algn="l">
              <a:lnSpc>
                <a:spcPct val="100000"/>
              </a:lnSpc>
              <a:spcBef>
                <a:spcPts val="0"/>
              </a:spcBef>
              <a:buNone/>
              <a:defRPr sz="675"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471490" y="8475137"/>
            <a:ext cx="894755" cy="486833"/>
          </a:xfrm>
          <a:prstGeom prst="rect">
            <a:avLst/>
          </a:prstGeom>
        </p:spPr>
        <p:txBody>
          <a:bodyPr vert="horz" lIns="91440" tIns="45720" rIns="91440" bIns="45720" rtlCol="0" anchor="ctr"/>
          <a:lstStyle>
            <a:lvl1pPr algn="l">
              <a:defRPr sz="506" spc="42" baseline="0">
                <a:solidFill>
                  <a:schemeClr val="bg2">
                    <a:lumMod val="50000"/>
                  </a:schemeClr>
                </a:solidFill>
                <a:effectLst/>
              </a:defRPr>
            </a:lvl1pPr>
          </a:lstStyle>
          <a:p>
            <a:r>
              <a:rPr lang="en-US" dirty="0"/>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3641405" y="8475137"/>
            <a:ext cx="1543050" cy="486833"/>
          </a:xfrm>
          <a:prstGeom prst="rect">
            <a:avLst/>
          </a:prstGeom>
        </p:spPr>
        <p:txBody>
          <a:bodyPr vert="horz" lIns="91440" tIns="45720" rIns="91440" bIns="45720" rtlCol="0" anchor="ctr"/>
          <a:lstStyle>
            <a:lvl1pPr algn="ctr">
              <a:defRPr sz="506" b="1" i="0" cap="all" spc="42"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3759660" y="0"/>
            <a:ext cx="3098345" cy="9144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5507836" y="8475137"/>
            <a:ext cx="878681" cy="486833"/>
          </a:xfrm>
          <a:prstGeom prst="rect">
            <a:avLst/>
          </a:prstGeom>
        </p:spPr>
        <p:txBody>
          <a:bodyPr vert="horz" lIns="91440" tIns="45720" rIns="91440" bIns="45720" rtlCol="0" anchor="ctr"/>
          <a:lstStyle>
            <a:lvl1pPr algn="r">
              <a:defRPr sz="506" spc="42"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2371206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1"/>
            <a:ext cx="6858000" cy="28940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2271716" y="799069"/>
            <a:ext cx="2314575" cy="810626"/>
          </a:xfrm>
          <a:prstGeom prst="rect">
            <a:avLst/>
          </a:prstGeom>
        </p:spPr>
        <p:txBody>
          <a:bodyPr anchor="ctr"/>
          <a:lstStyle>
            <a:lvl1pPr algn="ctr">
              <a:defRPr sz="1013" cap="all" spc="42"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2453733" y="1348588"/>
            <a:ext cx="1950541" cy="758528"/>
          </a:xfrm>
          <a:prstGeom prst="rect">
            <a:avLst/>
          </a:prstGeom>
        </p:spPr>
        <p:txBody>
          <a:bodyPr anchor="ctr"/>
          <a:lstStyle>
            <a:lvl1pPr marL="0" indent="0" algn="ctr">
              <a:buNone/>
              <a:defRPr sz="844" cap="none" spc="42"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512347" y="3419084"/>
            <a:ext cx="2672230" cy="598359"/>
          </a:xfrm>
          <a:prstGeom prst="rect">
            <a:avLst/>
          </a:prstGeom>
        </p:spPr>
        <p:txBody>
          <a:bodyPr/>
          <a:lstStyle>
            <a:lvl1pPr marL="0" indent="0" algn="ctr">
              <a:buNone/>
              <a:defRPr sz="760" cap="none" spc="85"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4353686" y="3419084"/>
            <a:ext cx="1987223" cy="598359"/>
          </a:xfrm>
          <a:prstGeom prst="rect">
            <a:avLst/>
          </a:prstGeom>
        </p:spPr>
        <p:txBody>
          <a:bodyPr/>
          <a:lstStyle>
            <a:lvl1pPr marL="0" indent="0" algn="ctr">
              <a:buNone/>
              <a:defRPr sz="760" cap="none" spc="85"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512564" y="4250267"/>
            <a:ext cx="2671763" cy="3695700"/>
          </a:xfrm>
          <a:prstGeom prst="rect">
            <a:avLst/>
          </a:prstGeom>
        </p:spPr>
        <p:txBody>
          <a:bodyPr/>
          <a:lstStyle>
            <a:lvl1pPr marL="0" indent="0">
              <a:buNone/>
              <a:defRPr sz="591" cap="all" baseline="0"/>
            </a:lvl1pPr>
            <a:lvl2pPr marL="192876" indent="0">
              <a:buNone/>
              <a:defRPr/>
            </a:lvl2pPr>
            <a:lvl3pPr marL="385754" indent="0">
              <a:buNone/>
              <a:defRPr/>
            </a:lvl3pPr>
            <a:lvl4pPr marL="578630" indent="0">
              <a:buNone/>
              <a:defRPr/>
            </a:lvl4pPr>
            <a:lvl5pPr marL="771506"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3953342" y="4143257"/>
            <a:ext cx="2392094" cy="3843867"/>
          </a:xfrm>
          <a:prstGeom prst="rect">
            <a:avLst/>
          </a:prstGeom>
        </p:spPr>
        <p:txBody>
          <a:bodyPr/>
          <a:lstStyle>
            <a:lvl1pPr marL="0" indent="0">
              <a:buNone/>
              <a:defRPr sz="591" cap="all" baseline="0"/>
            </a:lvl1pPr>
            <a:lvl2pPr marL="192876" indent="0">
              <a:buNone/>
              <a:defRPr/>
            </a:lvl2pPr>
            <a:lvl3pPr marL="385754" indent="0">
              <a:buNone/>
              <a:defRPr/>
            </a:lvl3pPr>
            <a:lvl4pPr marL="578630" indent="0">
              <a:buNone/>
              <a:defRPr/>
            </a:lvl4pPr>
            <a:lvl5pPr marL="771506"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471488" y="8475137"/>
            <a:ext cx="1543050" cy="486833"/>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2271716" y="8475137"/>
            <a:ext cx="2314575" cy="486833"/>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4843463" y="8475137"/>
            <a:ext cx="1543050" cy="486833"/>
          </a:xfrm>
          <a:prstGeom prst="rect">
            <a:avLst/>
          </a:prstGeom>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78116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6812" y="2766083"/>
            <a:ext cx="4943989" cy="1958400"/>
          </a:xfrm>
        </p:spPr>
        <p:txBody>
          <a:bodyPr anchor="b"/>
          <a:lstStyle>
            <a:lvl1pPr algn="l">
              <a:defRPr sz="3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6812" y="4775200"/>
            <a:ext cx="4943989" cy="11472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11" name="Freeform 11"/>
          <p:cNvSpPr/>
          <p:nvPr/>
        </p:nvSpPr>
        <p:spPr bwMode="auto">
          <a:xfrm flipV="1">
            <a:off x="44" y="422203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383421" y="4325521"/>
            <a:ext cx="438734" cy="486833"/>
          </a:xfrm>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2801994685"/>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1546581" y="5882559"/>
            <a:ext cx="4441129" cy="459220"/>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1547295" y="3566853"/>
            <a:ext cx="3551601" cy="459220"/>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2414389" y="924563"/>
            <a:ext cx="2029229" cy="844536"/>
          </a:xfrm>
          <a:prstGeom prst="rect">
            <a:avLst/>
          </a:prstGeom>
          <a:ln w="28575">
            <a:solidFill>
              <a:schemeClr val="accent2"/>
            </a:solidFill>
          </a:ln>
        </p:spPr>
        <p:txBody>
          <a:bodyPr anchor="ctr"/>
          <a:lstStyle>
            <a:lvl1pPr algn="ctr">
              <a:defRPr sz="1013" cap="all" spc="42"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1141519" y="2934070"/>
            <a:ext cx="810050" cy="626129"/>
          </a:xfrm>
          <a:prstGeom prst="rect">
            <a:avLst/>
          </a:prstGeom>
        </p:spPr>
        <p:txBody>
          <a:bodyPr anchor="b"/>
          <a:lstStyle>
            <a:lvl1pPr marL="0" indent="0" algn="ctr">
              <a:lnSpc>
                <a:spcPct val="100000"/>
              </a:lnSpc>
              <a:spcBef>
                <a:spcPts val="0"/>
              </a:spcBef>
              <a:buNone/>
              <a:defRPr sz="591" cap="none" spc="42"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2473657" y="2934070"/>
            <a:ext cx="810050" cy="626129"/>
          </a:xfrm>
          <a:prstGeom prst="rect">
            <a:avLst/>
          </a:prstGeom>
        </p:spPr>
        <p:txBody>
          <a:bodyPr anchor="b"/>
          <a:lstStyle>
            <a:lvl1pPr marL="0" indent="0" algn="ctr">
              <a:lnSpc>
                <a:spcPct val="100000"/>
              </a:lnSpc>
              <a:spcBef>
                <a:spcPts val="0"/>
              </a:spcBef>
              <a:buNone/>
              <a:defRPr sz="591" cap="none" spc="42"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4693886" y="2934070"/>
            <a:ext cx="810050" cy="626129"/>
          </a:xfrm>
          <a:prstGeom prst="rect">
            <a:avLst/>
          </a:prstGeom>
        </p:spPr>
        <p:txBody>
          <a:bodyPr anchor="b"/>
          <a:lstStyle>
            <a:lvl1pPr marL="0" indent="0" algn="ctr">
              <a:lnSpc>
                <a:spcPct val="100000"/>
              </a:lnSpc>
              <a:spcBef>
                <a:spcPts val="0"/>
              </a:spcBef>
              <a:buNone/>
              <a:defRPr sz="591" cap="none" spc="42"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391958" y="3652713"/>
            <a:ext cx="574313" cy="668968"/>
          </a:xfrm>
          <a:prstGeom prst="rect">
            <a:avLst/>
          </a:prstGeom>
        </p:spPr>
        <p:txBody>
          <a:bodyPr anchor="ctr"/>
          <a:lstStyle>
            <a:lvl1pPr marL="0" indent="0" algn="ctr">
              <a:buNone/>
              <a:defRPr sz="844" cap="none" spc="42"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963195" y="4226893"/>
            <a:ext cx="278606" cy="869702"/>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1407241" y="4226893"/>
            <a:ext cx="278606" cy="869702"/>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1851287" y="4226893"/>
            <a:ext cx="278606" cy="869702"/>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2295333" y="4226893"/>
            <a:ext cx="278606" cy="869702"/>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2706079" y="4226893"/>
            <a:ext cx="346112" cy="869702"/>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3183424" y="4226893"/>
            <a:ext cx="278606" cy="869702"/>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3627470" y="4226893"/>
            <a:ext cx="278606" cy="869702"/>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4071516" y="4226893"/>
            <a:ext cx="278606" cy="869702"/>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4515562" y="4226893"/>
            <a:ext cx="278606" cy="869702"/>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4959608" y="4226893"/>
            <a:ext cx="278606" cy="869702"/>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5403654" y="4226893"/>
            <a:ext cx="278606" cy="869702"/>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5847698" y="4226893"/>
            <a:ext cx="278606" cy="869702"/>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1141519" y="5337516"/>
            <a:ext cx="810050" cy="545040"/>
          </a:xfrm>
          <a:prstGeom prst="rect">
            <a:avLst/>
          </a:prstGeom>
        </p:spPr>
        <p:txBody>
          <a:bodyPr anchor="b"/>
          <a:lstStyle>
            <a:lvl1pPr marL="0" indent="0" algn="ctr">
              <a:lnSpc>
                <a:spcPct val="100000"/>
              </a:lnSpc>
              <a:spcBef>
                <a:spcPts val="0"/>
              </a:spcBef>
              <a:buNone/>
              <a:defRPr sz="591" cap="none" spc="42"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3361748" y="5337516"/>
            <a:ext cx="810050" cy="545040"/>
          </a:xfrm>
          <a:prstGeom prst="rect">
            <a:avLst/>
          </a:prstGeom>
        </p:spPr>
        <p:txBody>
          <a:bodyPr anchor="b"/>
          <a:lstStyle>
            <a:lvl1pPr marL="0" indent="0" algn="ctr">
              <a:lnSpc>
                <a:spcPct val="100000"/>
              </a:lnSpc>
              <a:spcBef>
                <a:spcPts val="0"/>
              </a:spcBef>
              <a:buNone/>
              <a:defRPr sz="591" b="0" cap="none" spc="42"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5581978" y="5337516"/>
            <a:ext cx="810050" cy="545040"/>
          </a:xfrm>
          <a:prstGeom prst="rect">
            <a:avLst/>
          </a:prstGeom>
        </p:spPr>
        <p:txBody>
          <a:bodyPr anchor="b"/>
          <a:lstStyle>
            <a:lvl1pPr marL="0" indent="0" algn="ctr">
              <a:lnSpc>
                <a:spcPct val="100000"/>
              </a:lnSpc>
              <a:spcBef>
                <a:spcPts val="0"/>
              </a:spcBef>
              <a:buNone/>
              <a:defRPr sz="591" cap="none" spc="42"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391958" y="5916813"/>
            <a:ext cx="574313" cy="668968"/>
          </a:xfrm>
          <a:prstGeom prst="rect">
            <a:avLst/>
          </a:prstGeom>
        </p:spPr>
        <p:txBody>
          <a:bodyPr anchor="ctr"/>
          <a:lstStyle>
            <a:lvl1pPr marL="0" indent="0" algn="ctr">
              <a:buNone/>
              <a:defRPr sz="844" cap="none" spc="42"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963195" y="6495997"/>
            <a:ext cx="278606" cy="869696"/>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1407241" y="6495997"/>
            <a:ext cx="278606" cy="869696"/>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1851287" y="6495997"/>
            <a:ext cx="278606" cy="869696"/>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2295333" y="6495997"/>
            <a:ext cx="278606" cy="869696"/>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2706079" y="6495997"/>
            <a:ext cx="346112" cy="869696"/>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3183424" y="6495997"/>
            <a:ext cx="278606" cy="869696"/>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3627470" y="6495997"/>
            <a:ext cx="278606" cy="869696"/>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4071516" y="6495997"/>
            <a:ext cx="278606" cy="869696"/>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4515562" y="6495997"/>
            <a:ext cx="278606" cy="869696"/>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4959608" y="6495997"/>
            <a:ext cx="278606" cy="869696"/>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5403654" y="6495997"/>
            <a:ext cx="278606" cy="869696"/>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5847698" y="6495997"/>
            <a:ext cx="278606" cy="869696"/>
          </a:xfrm>
          <a:prstGeom prst="rect">
            <a:avLst/>
          </a:prstGeom>
        </p:spPr>
        <p:txBody>
          <a:bodyPr/>
          <a:lstStyle>
            <a:lvl1pPr marL="0" indent="0" algn="ctr">
              <a:lnSpc>
                <a:spcPct val="80000"/>
              </a:lnSpc>
              <a:spcBef>
                <a:spcPts val="0"/>
              </a:spcBef>
              <a:buNone/>
              <a:defRPr sz="506" cap="none" spc="42"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1151488" y="6259574"/>
            <a:ext cx="4786943"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053517" y="6132837"/>
            <a:ext cx="4982885" cy="232228"/>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1152786" y="3998837"/>
            <a:ext cx="4786943"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053517" y="3871203"/>
            <a:ext cx="4982885" cy="232228"/>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 y="8316179"/>
            <a:ext cx="6857999" cy="827823"/>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471488" y="8475137"/>
            <a:ext cx="1543050" cy="486833"/>
          </a:xfrm>
          <a:prstGeom prst="rect">
            <a:avLst/>
          </a:prstGeom>
        </p:spPr>
        <p:txBody>
          <a:bodyPr/>
          <a:lstStyle>
            <a:lvl1pPr>
              <a:defRPr>
                <a:solidFill>
                  <a:schemeClr val="bg1"/>
                </a:solidFill>
              </a:defRPr>
            </a:lvl1pPr>
          </a:lstStyle>
          <a:p>
            <a:r>
              <a:rPr lang="en-US" dirty="0"/>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2271716" y="8475137"/>
            <a:ext cx="2314575" cy="486833"/>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4843463" y="8475137"/>
            <a:ext cx="1543050" cy="486833"/>
          </a:xfrm>
          <a:prstGeom prst="rect">
            <a:avLst/>
          </a:prstGeom>
        </p:spPr>
        <p:txBody>
          <a:bodyPr/>
          <a:lstStyle>
            <a:lvl1pPr>
              <a:defRPr>
                <a:solidFill>
                  <a:schemeClr val="bg1"/>
                </a:solidFill>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3706256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461102" y="423653"/>
            <a:ext cx="2314575" cy="831897"/>
          </a:xfrm>
          <a:prstGeom prst="rect">
            <a:avLst/>
          </a:prstGeom>
        </p:spPr>
        <p:txBody>
          <a:bodyPr anchor="ctr"/>
          <a:lstStyle>
            <a:lvl1pPr>
              <a:defRPr sz="1013" cap="all" spc="42"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514355" y="1207810"/>
            <a:ext cx="3239691" cy="6729692"/>
          </a:xfrm>
          <a:prstGeom prst="rect">
            <a:avLst/>
          </a:prstGeom>
        </p:spPr>
        <p:txBody>
          <a:bodyPr/>
          <a:lstStyle>
            <a:lvl1pPr marL="0" indent="0">
              <a:buNone/>
              <a:defRPr sz="760" cap="all" baseline="0">
                <a:solidFill>
                  <a:schemeClr val="accent5">
                    <a:lumMod val="50000"/>
                  </a:schemeClr>
                </a:solidFill>
              </a:defRPr>
            </a:lvl1pPr>
            <a:lvl2pPr marL="192876" indent="0">
              <a:buNone/>
              <a:defRPr sz="675" cap="all" baseline="0">
                <a:solidFill>
                  <a:schemeClr val="accent5">
                    <a:lumMod val="50000"/>
                  </a:schemeClr>
                </a:solidFill>
              </a:defRPr>
            </a:lvl2pPr>
            <a:lvl3pPr marL="385754" indent="0">
              <a:buNone/>
              <a:defRPr sz="591" cap="all" baseline="0">
                <a:solidFill>
                  <a:schemeClr val="accent5">
                    <a:lumMod val="50000"/>
                  </a:schemeClr>
                </a:solidFill>
              </a:defRPr>
            </a:lvl3pPr>
            <a:lvl4pPr marL="578630" indent="0">
              <a:buNone/>
              <a:defRPr sz="506" cap="all" baseline="0">
                <a:solidFill>
                  <a:schemeClr val="accent5">
                    <a:lumMod val="50000"/>
                  </a:schemeClr>
                </a:solidFill>
              </a:defRPr>
            </a:lvl4pPr>
            <a:lvl5pPr marL="771506" indent="0">
              <a:buNone/>
              <a:defRPr sz="506"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471488" y="8475137"/>
            <a:ext cx="1543050" cy="486833"/>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2271716" y="8475137"/>
            <a:ext cx="2314575" cy="486833"/>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4274004" y="0"/>
            <a:ext cx="2583996" cy="9144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4843463" y="8475137"/>
            <a:ext cx="1543050" cy="486833"/>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1378806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5805717"/>
            <a:ext cx="6858001" cy="3338284"/>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2271716" y="725717"/>
            <a:ext cx="2314575" cy="997239"/>
          </a:xfrm>
          <a:prstGeom prst="rect">
            <a:avLst/>
          </a:prstGeom>
        </p:spPr>
        <p:txBody>
          <a:bodyPr anchor="ctr"/>
          <a:lstStyle>
            <a:lvl1pPr algn="ctr">
              <a:defRPr sz="1013" cap="all" spc="42"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504974" y="3237197"/>
            <a:ext cx="1181082" cy="2820303"/>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395848" y="6308152"/>
            <a:ext cx="1399334" cy="708524"/>
          </a:xfrm>
          <a:prstGeom prst="rect">
            <a:avLst/>
          </a:prstGeom>
        </p:spPr>
        <p:txBody>
          <a:bodyPr anchor="b"/>
          <a:lstStyle>
            <a:lvl1pPr marL="0" indent="0" algn="ctr">
              <a:buNone/>
              <a:defRPr sz="760" cap="all" spc="42"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395847" y="6933001"/>
            <a:ext cx="1399334" cy="708524"/>
          </a:xfrm>
          <a:prstGeom prst="rect">
            <a:avLst/>
          </a:prstGeom>
        </p:spPr>
        <p:txBody>
          <a:bodyPr anchor="t"/>
          <a:lstStyle>
            <a:lvl1pPr marL="0" indent="0" algn="ctr">
              <a:buNone/>
              <a:defRPr sz="591" cap="none" spc="42"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395852" y="2986549"/>
            <a:ext cx="1399335" cy="3321602"/>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2063152" y="3237197"/>
            <a:ext cx="1181082" cy="2820303"/>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1954031" y="2986549"/>
            <a:ext cx="1399335" cy="3321602"/>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1954027" y="6308152"/>
            <a:ext cx="1399334" cy="708524"/>
          </a:xfrm>
          <a:prstGeom prst="rect">
            <a:avLst/>
          </a:prstGeom>
        </p:spPr>
        <p:txBody>
          <a:bodyPr anchor="b"/>
          <a:lstStyle>
            <a:lvl1pPr marL="0" indent="0" algn="ctr">
              <a:buNone/>
              <a:defRPr sz="760" cap="all" spc="42"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1954027" y="6933001"/>
            <a:ext cx="1399334" cy="708524"/>
          </a:xfrm>
          <a:prstGeom prst="rect">
            <a:avLst/>
          </a:prstGeom>
        </p:spPr>
        <p:txBody>
          <a:bodyPr anchor="t"/>
          <a:lstStyle>
            <a:lvl1pPr marL="0" indent="0" algn="ctr">
              <a:buNone/>
              <a:defRPr sz="591" cap="none" spc="42"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3621331" y="3237197"/>
            <a:ext cx="1181082" cy="2820303"/>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3512209" y="2986549"/>
            <a:ext cx="1399335" cy="3321602"/>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5070388" y="2986549"/>
            <a:ext cx="1399335" cy="3321602"/>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3512206" y="6308152"/>
            <a:ext cx="1399334" cy="708524"/>
          </a:xfrm>
          <a:prstGeom prst="rect">
            <a:avLst/>
          </a:prstGeom>
        </p:spPr>
        <p:txBody>
          <a:bodyPr anchor="b"/>
          <a:lstStyle>
            <a:lvl1pPr marL="0" indent="0" algn="ctr">
              <a:buNone/>
              <a:defRPr sz="760" cap="all" spc="42"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3512205" y="6933001"/>
            <a:ext cx="1399334" cy="708524"/>
          </a:xfrm>
          <a:prstGeom prst="rect">
            <a:avLst/>
          </a:prstGeom>
        </p:spPr>
        <p:txBody>
          <a:bodyPr anchor="t"/>
          <a:lstStyle>
            <a:lvl1pPr marL="0" indent="0" algn="ctr">
              <a:buNone/>
              <a:defRPr sz="591" cap="none" spc="42"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5179509" y="3237197"/>
            <a:ext cx="1181082" cy="2820303"/>
          </a:xfrm>
          <a:prstGeom prst="rect">
            <a:avLst/>
          </a:prstGeom>
        </p:spPr>
        <p:txBody>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5070384" y="6308152"/>
            <a:ext cx="1399334" cy="708524"/>
          </a:xfrm>
          <a:prstGeom prst="rect">
            <a:avLst/>
          </a:prstGeom>
        </p:spPr>
        <p:txBody>
          <a:bodyPr anchor="b"/>
          <a:lstStyle>
            <a:lvl1pPr marL="0" indent="0" algn="ctr">
              <a:buNone/>
              <a:defRPr sz="760" cap="all" spc="42"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5070383" y="6933001"/>
            <a:ext cx="1399334" cy="708524"/>
          </a:xfrm>
          <a:prstGeom prst="rect">
            <a:avLst/>
          </a:prstGeom>
        </p:spPr>
        <p:txBody>
          <a:bodyPr anchor="t"/>
          <a:lstStyle>
            <a:lvl1pPr marL="0" indent="0" algn="ctr">
              <a:buNone/>
              <a:defRPr sz="591" cap="none" spc="42"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471488" y="8475137"/>
            <a:ext cx="1543050" cy="486833"/>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2271716" y="8475137"/>
            <a:ext cx="2314575" cy="486833"/>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4843463" y="8475137"/>
            <a:ext cx="1543050" cy="486833"/>
          </a:xfrm>
          <a:prstGeom prst="rect">
            <a:avLst/>
          </a:prstGeom>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723259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1"/>
            <a:ext cx="6858000" cy="28940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2271712" y="821254"/>
            <a:ext cx="2327210" cy="1251704"/>
          </a:xfrm>
          <a:prstGeom prst="rect">
            <a:avLst/>
          </a:prstGeom>
        </p:spPr>
        <p:txBody>
          <a:bodyPr anchor="ctr"/>
          <a:lstStyle>
            <a:lvl1pPr algn="ctr">
              <a:defRPr lang="en-US" sz="1013" cap="all" spc="42"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619408" y="4106089"/>
            <a:ext cx="675084" cy="1535510"/>
          </a:xfrm>
          <a:prstGeom prst="rect">
            <a:avLst/>
          </a:prstGeom>
        </p:spPr>
        <p:txBody>
          <a:bodyPr anchor="ctr"/>
          <a:lstStyle>
            <a:lvl1pPr marL="0" indent="0" algn="ctr">
              <a:lnSpc>
                <a:spcPct val="70000"/>
              </a:lnSpc>
              <a:spcBef>
                <a:spcPts val="0"/>
              </a:spcBef>
              <a:spcAft>
                <a:spcPts val="0"/>
              </a:spcAft>
              <a:buNone/>
              <a:defRPr sz="1350" cap="all" spc="169"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2256126" y="4106089"/>
            <a:ext cx="688420" cy="1535510"/>
          </a:xfrm>
          <a:prstGeom prst="rect">
            <a:avLst/>
          </a:prstGeom>
        </p:spPr>
        <p:txBody>
          <a:bodyPr anchor="ctr"/>
          <a:lstStyle>
            <a:lvl1pPr marL="0" indent="0" algn="ctr">
              <a:lnSpc>
                <a:spcPct val="70000"/>
              </a:lnSpc>
              <a:spcBef>
                <a:spcPts val="0"/>
              </a:spcBef>
              <a:spcAft>
                <a:spcPts val="0"/>
              </a:spcAft>
              <a:buNone/>
              <a:defRPr sz="1350" cap="all" spc="169"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3930897" y="4106089"/>
            <a:ext cx="668031" cy="1535510"/>
          </a:xfrm>
          <a:prstGeom prst="rect">
            <a:avLst/>
          </a:prstGeom>
        </p:spPr>
        <p:txBody>
          <a:bodyPr anchor="ctr"/>
          <a:lstStyle>
            <a:lvl1pPr marL="0" indent="0" algn="ctr">
              <a:lnSpc>
                <a:spcPct val="70000"/>
              </a:lnSpc>
              <a:spcBef>
                <a:spcPts val="0"/>
              </a:spcBef>
              <a:spcAft>
                <a:spcPts val="0"/>
              </a:spcAft>
              <a:buNone/>
              <a:defRPr sz="1350" cap="all" spc="169"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5557158" y="4106089"/>
            <a:ext cx="681629" cy="1535510"/>
          </a:xfrm>
          <a:prstGeom prst="rect">
            <a:avLst/>
          </a:prstGeom>
        </p:spPr>
        <p:txBody>
          <a:bodyPr anchor="ctr"/>
          <a:lstStyle>
            <a:lvl1pPr marL="0" indent="0" algn="ctr">
              <a:lnSpc>
                <a:spcPct val="70000"/>
              </a:lnSpc>
              <a:spcBef>
                <a:spcPts val="0"/>
              </a:spcBef>
              <a:spcAft>
                <a:spcPts val="0"/>
              </a:spcAft>
              <a:buNone/>
              <a:defRPr sz="1350" cap="all" spc="169"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287136" y="6032260"/>
            <a:ext cx="1339635" cy="843524"/>
          </a:xfrm>
          <a:prstGeom prst="rect">
            <a:avLst/>
          </a:prstGeom>
        </p:spPr>
        <p:txBody>
          <a:bodyPr anchor="b"/>
          <a:lstStyle>
            <a:lvl1pPr marL="0" indent="0" algn="ctr">
              <a:buNone/>
              <a:defRPr sz="760" cap="all" spc="42"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287136" y="6875786"/>
            <a:ext cx="1339635" cy="1207171"/>
          </a:xfrm>
          <a:prstGeom prst="rect">
            <a:avLst/>
          </a:prstGeom>
        </p:spPr>
        <p:txBody>
          <a:bodyPr anchor="t"/>
          <a:lstStyle>
            <a:lvl1pPr marL="0" indent="0" algn="ctr">
              <a:lnSpc>
                <a:spcPct val="100000"/>
              </a:lnSpc>
              <a:spcBef>
                <a:spcPts val="0"/>
              </a:spcBef>
              <a:buNone/>
              <a:defRPr sz="591" cap="none" spc="42"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1930523" y="6032260"/>
            <a:ext cx="1339635" cy="843524"/>
          </a:xfrm>
          <a:prstGeom prst="rect">
            <a:avLst/>
          </a:prstGeom>
        </p:spPr>
        <p:txBody>
          <a:bodyPr anchor="b"/>
          <a:lstStyle>
            <a:lvl1pPr marL="0" indent="0" algn="ctr">
              <a:buNone/>
              <a:defRPr sz="760" cap="all" spc="42"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1930523" y="6875785"/>
            <a:ext cx="1339635" cy="1207171"/>
          </a:xfrm>
          <a:prstGeom prst="rect">
            <a:avLst/>
          </a:prstGeom>
        </p:spPr>
        <p:txBody>
          <a:bodyPr anchor="t"/>
          <a:lstStyle>
            <a:lvl1pPr marL="0" indent="0" algn="ctr">
              <a:lnSpc>
                <a:spcPct val="100000"/>
              </a:lnSpc>
              <a:spcBef>
                <a:spcPts val="0"/>
              </a:spcBef>
              <a:buNone/>
              <a:defRPr sz="591" cap="none" spc="42"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3595095" y="6032260"/>
            <a:ext cx="1339635" cy="843524"/>
          </a:xfrm>
          <a:prstGeom prst="rect">
            <a:avLst/>
          </a:prstGeom>
        </p:spPr>
        <p:txBody>
          <a:bodyPr anchor="b"/>
          <a:lstStyle>
            <a:lvl1pPr marL="0" indent="0" algn="ctr">
              <a:buNone/>
              <a:defRPr sz="760" cap="all" spc="42"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3595095" y="6876791"/>
            <a:ext cx="1339635" cy="1207171"/>
          </a:xfrm>
          <a:prstGeom prst="rect">
            <a:avLst/>
          </a:prstGeom>
        </p:spPr>
        <p:txBody>
          <a:bodyPr anchor="t"/>
          <a:lstStyle>
            <a:lvl1pPr marL="0" indent="0" algn="ctr">
              <a:lnSpc>
                <a:spcPct val="100000"/>
              </a:lnSpc>
              <a:spcBef>
                <a:spcPts val="0"/>
              </a:spcBef>
              <a:buNone/>
              <a:defRPr sz="591" cap="none" spc="42"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5228154" y="6032260"/>
            <a:ext cx="1339635" cy="843524"/>
          </a:xfrm>
          <a:prstGeom prst="rect">
            <a:avLst/>
          </a:prstGeom>
        </p:spPr>
        <p:txBody>
          <a:bodyPr anchor="b"/>
          <a:lstStyle>
            <a:lvl1pPr marL="0" indent="0" algn="ctr">
              <a:buNone/>
              <a:defRPr sz="760" cap="all" spc="42"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5228154" y="6888229"/>
            <a:ext cx="1339635" cy="1207171"/>
          </a:xfrm>
          <a:prstGeom prst="rect">
            <a:avLst/>
          </a:prstGeom>
        </p:spPr>
        <p:txBody>
          <a:bodyPr anchor="t"/>
          <a:lstStyle>
            <a:lvl1pPr marL="0" indent="0" algn="ctr">
              <a:lnSpc>
                <a:spcPct val="100000"/>
              </a:lnSpc>
              <a:spcBef>
                <a:spcPts val="0"/>
              </a:spcBef>
              <a:buNone/>
              <a:defRPr sz="591" cap="none" spc="42"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471488" y="8475137"/>
            <a:ext cx="1543050" cy="486833"/>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2271716" y="8475137"/>
            <a:ext cx="2314575" cy="486833"/>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4843463" y="8475137"/>
            <a:ext cx="1543050" cy="486833"/>
          </a:xfrm>
          <a:prstGeom prst="rect">
            <a:avLst/>
          </a:prstGeom>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229401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667431" y="1"/>
            <a:ext cx="2218944" cy="2460170"/>
          </a:xfrm>
          <a:prstGeom prst="rect">
            <a:avLst/>
          </a:prstGeom>
        </p:spPr>
        <p:txBody>
          <a:bodyPr anchor="ctr"/>
          <a:lstStyle>
            <a:lvl1pPr algn="r">
              <a:defRPr sz="1013" cap="all" spc="42" baseline="0">
                <a:solidFill>
                  <a:schemeClr val="accent2"/>
                </a:solidFill>
              </a:defRPr>
            </a:lvl1pPr>
          </a:lstStyle>
          <a:p>
            <a:r>
              <a:rPr lang="en-US" dirty="0"/>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2460172"/>
            <a:ext cx="6858000" cy="6683828"/>
          </a:xfrm>
          <a:prstGeom prst="rect">
            <a:avLst/>
          </a:pr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471488" y="8475137"/>
            <a:ext cx="1543050" cy="486833"/>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3165706" y="3"/>
            <a:ext cx="3692299" cy="4819649"/>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675" cap="none" spc="42" baseline="0">
                <a:solidFill>
                  <a:schemeClr val="bg1"/>
                </a:solidFill>
                <a:latin typeface="+mn-lt"/>
              </a:defRPr>
            </a:lvl1pPr>
          </a:lstStyle>
          <a:p>
            <a:pPr lvl="0"/>
            <a:r>
              <a:rPr lang="en-US" dirty="0"/>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2271716" y="8475137"/>
            <a:ext cx="2314575" cy="486833"/>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4843463" y="8475137"/>
            <a:ext cx="1543050" cy="486833"/>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1502069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56813" y="2848942"/>
            <a:ext cx="2398148" cy="502319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002981" y="2848942"/>
            <a:ext cx="2397820" cy="502319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Pitch deck</a:t>
            </a:r>
            <a:endParaRPr lang="en-US" dirty="0"/>
          </a:p>
        </p:txBody>
      </p:sp>
      <p:sp>
        <p:nvSpPr>
          <p:cNvPr id="12"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383421" y="1050378"/>
            <a:ext cx="438734" cy="486833"/>
          </a:xfrm>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1216447981"/>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699014" y="2968835"/>
            <a:ext cx="2155947" cy="768349"/>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1456811" y="3737185"/>
            <a:ext cx="2398149" cy="41409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242116" y="2964531"/>
            <a:ext cx="2154929" cy="768349"/>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000286" y="3732881"/>
            <a:ext cx="2396760" cy="41409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r>
              <a:rPr lang="en-US"/>
              <a:t>Pitch deck</a:t>
            </a:r>
            <a:endParaRPr lang="en-US" dirty="0"/>
          </a:p>
        </p:txBody>
      </p:sp>
      <p:sp>
        <p:nvSpPr>
          <p:cNvPr id="11"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383421" y="1050378"/>
            <a:ext cx="438734" cy="486833"/>
          </a:xfrm>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3391047750"/>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458900" y="832147"/>
            <a:ext cx="4941900" cy="1707853"/>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Pitch deck</a:t>
            </a:r>
            <a:endParaRPr lang="en-US" dirty="0"/>
          </a:p>
        </p:txBody>
      </p:sp>
      <p:sp>
        <p:nvSpPr>
          <p:cNvPr id="8"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200900827"/>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r>
              <a:rPr lang="en-US"/>
              <a:t>Pitch deck</a:t>
            </a:r>
            <a:endParaRPr lang="en-US" dirty="0"/>
          </a:p>
        </p:txBody>
      </p:sp>
      <p:sp>
        <p:nvSpPr>
          <p:cNvPr id="6"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3853621914"/>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56811" y="594784"/>
            <a:ext cx="1972188" cy="1301749"/>
          </a:xfrm>
        </p:spPr>
        <p:txBody>
          <a:bodyPr anchor="b"/>
          <a:lstStyle>
            <a:lvl1pPr algn="l">
              <a:defRPr sz="15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57620" y="594786"/>
            <a:ext cx="2843180" cy="7219951"/>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56811" y="2131484"/>
            <a:ext cx="1972188" cy="568324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Pitch deck</a:t>
            </a:r>
            <a:endParaRPr lang="en-US" dirty="0"/>
          </a:p>
        </p:txBody>
      </p:sp>
      <p:sp>
        <p:nvSpPr>
          <p:cNvPr id="10" name="Freeform 11"/>
          <p:cNvSpPr/>
          <p:nvPr/>
        </p:nvSpPr>
        <p:spPr bwMode="auto">
          <a:xfrm flipV="1">
            <a:off x="44" y="948259"/>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2812640858"/>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56812" y="6400800"/>
            <a:ext cx="4943989" cy="755651"/>
          </a:xfrm>
        </p:spPr>
        <p:txBody>
          <a:bodyPr anchor="b">
            <a:normAutofit/>
          </a:bodyPr>
          <a:lstStyle>
            <a:lvl1pPr algn="l">
              <a:defRPr sz="18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456812" y="846620"/>
            <a:ext cx="4943989" cy="513996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6812" y="7156451"/>
            <a:ext cx="4943989" cy="65828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Pitch deck</a:t>
            </a:r>
            <a:endParaRPr lang="en-US" dirty="0"/>
          </a:p>
        </p:txBody>
      </p:sp>
      <p:sp>
        <p:nvSpPr>
          <p:cNvPr id="10" name="Freeform 11"/>
          <p:cNvSpPr/>
          <p:nvPr/>
        </p:nvSpPr>
        <p:spPr bwMode="auto">
          <a:xfrm flipV="1">
            <a:off x="44" y="6547547"/>
            <a:ext cx="1018767" cy="67734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383421" y="6644118"/>
            <a:ext cx="438734" cy="486833"/>
          </a:xfrm>
        </p:spPr>
        <p:txBody>
          <a:body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798141662"/>
      </p:ext>
    </p:extLst>
  </p:cSld>
  <p:clrMapOvr>
    <a:masterClrMapping/>
  </p:clrMapOvr>
  <p:hf hd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304800"/>
            <a:ext cx="1485900" cy="8851504"/>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15316" y="273"/>
            <a:ext cx="1464204" cy="913739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37160" cy="9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458900" y="832147"/>
            <a:ext cx="4941900" cy="1707853"/>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6812" y="2844800"/>
            <a:ext cx="4943989" cy="51816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829300" y="8180120"/>
            <a:ext cx="574785" cy="493561"/>
          </a:xfrm>
          <a:prstGeom prst="rect">
            <a:avLst/>
          </a:prstGeom>
        </p:spPr>
        <p:txBody>
          <a:bodyPr vert="horz" lIns="91440" tIns="45720" rIns="91440" bIns="45720" rtlCol="0" anchor="ctr"/>
          <a:lstStyle>
            <a:lvl1pPr algn="r">
              <a:defRPr sz="675">
                <a:solidFill>
                  <a:schemeClr val="tx1">
                    <a:tint val="75000"/>
                  </a:schemeClr>
                </a:solidFill>
              </a:defRPr>
            </a:lvl1pPr>
          </a:lstStyle>
          <a:p>
            <a:r>
              <a:rPr lang="en-US"/>
              <a:t>20XX</a:t>
            </a:r>
            <a:endParaRPr lang="en-US" dirty="0"/>
          </a:p>
        </p:txBody>
      </p:sp>
      <p:sp>
        <p:nvSpPr>
          <p:cNvPr id="5" name="Footer Placeholder 4"/>
          <p:cNvSpPr>
            <a:spLocks noGrp="1"/>
          </p:cNvSpPr>
          <p:nvPr>
            <p:ph type="ftr" sz="quarter" idx="3"/>
          </p:nvPr>
        </p:nvSpPr>
        <p:spPr>
          <a:xfrm>
            <a:off x="1456811" y="8181080"/>
            <a:ext cx="4287366" cy="486833"/>
          </a:xfrm>
          <a:prstGeom prst="rect">
            <a:avLst/>
          </a:prstGeom>
        </p:spPr>
        <p:txBody>
          <a:bodyPr vert="horz" lIns="91440" tIns="45720" rIns="91440" bIns="45720" rtlCol="0" anchor="ctr"/>
          <a:lstStyle>
            <a:lvl1pPr algn="l">
              <a:defRPr sz="675">
                <a:solidFill>
                  <a:schemeClr val="tx1">
                    <a:tint val="75000"/>
                  </a:schemeClr>
                </a:solidFill>
              </a:defRPr>
            </a:lvl1pPr>
          </a:lstStyle>
          <a:p>
            <a:r>
              <a:rPr lang="en-US"/>
              <a:t>Pitch deck</a:t>
            </a:r>
            <a:endParaRPr lang="en-US" dirty="0"/>
          </a:p>
        </p:txBody>
      </p:sp>
      <p:sp>
        <p:nvSpPr>
          <p:cNvPr id="6" name="Slide Number Placeholder 5"/>
          <p:cNvSpPr>
            <a:spLocks noGrp="1"/>
          </p:cNvSpPr>
          <p:nvPr>
            <p:ph type="sldNum" sz="quarter" idx="4"/>
          </p:nvPr>
        </p:nvSpPr>
        <p:spPr>
          <a:xfrm>
            <a:off x="383421" y="1050378"/>
            <a:ext cx="438734" cy="486833"/>
          </a:xfrm>
          <a:prstGeom prst="rect">
            <a:avLst/>
          </a:prstGeom>
        </p:spPr>
        <p:txBody>
          <a:bodyPr vert="horz" lIns="91440" tIns="45720" rIns="91440" bIns="45720" rtlCol="0" anchor="ctr"/>
          <a:lstStyle>
            <a:lvl1pPr algn="r">
              <a:defRPr sz="1500">
                <a:solidFill>
                  <a:srgbClr val="FEFFFF"/>
                </a:solidFill>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143564758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11" r:id="rId18"/>
    <p:sldLayoutId id="2147483650" r:id="rId19"/>
    <p:sldLayoutId id="2147483652" r:id="rId20"/>
    <p:sldLayoutId id="2147483653" r:id="rId21"/>
    <p:sldLayoutId id="2147483654" r:id="rId22"/>
    <p:sldLayoutId id="2147483655" r:id="rId23"/>
    <p:sldLayoutId id="2147483657" r:id="rId24"/>
    <p:sldLayoutId id="2147483658" r:id="rId25"/>
    <p:sldLayoutId id="2147483659" r:id="rId26"/>
    <p:sldLayoutId id="2147483660" r:id="rId27"/>
    <p:sldLayoutId id="2147483661" r:id="rId28"/>
    <p:sldLayoutId id="2147483662" r:id="rId29"/>
    <p:sldLayoutId id="2147483663" r:id="rId30"/>
    <p:sldLayoutId id="2147483664" r:id="rId31"/>
    <p:sldLayoutId id="2147483665" r:id="rId32"/>
    <p:sldLayoutId id="2147483667" r:id="rId33"/>
    <p:sldLayoutId id="2147483668" r:id="rId34"/>
  </p:sldLayoutIdLst>
  <p:hf hdr="0"/>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png"/><Relationship Id="rId1" Type="http://schemas.openxmlformats.org/officeDocument/2006/relationships/slideLayout" Target="../slideLayouts/slideLayout19.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th/%E0%B8%88%E0%B8%B3%E0%B8%81%E0%B8%B1%E0%B8%94-%E0%B8%84%E0%B8%A7%E0%B8%B2%E0%B8%A1%E0%B9%80%E0%B8%A3%E0%B9%87%E0%B8%A7-%E0%B9%80%E0%B8%82%E0%B9%89%E0%B8%B2%E0%B8%AA%E0%B8%B9%E0%B9%88%E0%B8%A3%E0%B8%B0%E0%B8%9A%E0%B8%9A-909985/" TargetMode="External"/><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31.png"/><Relationship Id="rId11" Type="http://schemas.openxmlformats.org/officeDocument/2006/relationships/hyperlink" Target="https://svgsilh.com/es/image/1532627.html" TargetMode="External"/><Relationship Id="rId5" Type="http://schemas.openxmlformats.org/officeDocument/2006/relationships/hyperlink" Target="https://svgsilh.com/es/image/293955.html" TargetMode="External"/><Relationship Id="rId10" Type="http://schemas.openxmlformats.org/officeDocument/2006/relationships/image" Target="../media/image33.svg"/><Relationship Id="rId4" Type="http://schemas.openxmlformats.org/officeDocument/2006/relationships/image" Target="../media/image30.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4509609" y="5775424"/>
            <a:ext cx="1157288" cy="154037"/>
          </a:xfrm>
        </p:spPr>
        <p:txBody>
          <a:bodyPr/>
          <a:lstStyle/>
          <a:p>
            <a:fld id="{EA87306C-81BA-4795-A5CA-9392456A8C1E}" type="slidenum">
              <a:rPr lang="en-US" smtClean="0"/>
              <a:pPr/>
              <a:t>1</a:t>
            </a:fld>
            <a:endParaRPr lang="en-US" dirty="0"/>
          </a:p>
        </p:txBody>
      </p:sp>
      <p:sp>
        <p:nvSpPr>
          <p:cNvPr id="8" name="Slide Number Placeholder 324">
            <a:extLst>
              <a:ext uri="{FF2B5EF4-FFF2-40B4-BE49-F238E27FC236}">
                <a16:creationId xmlns:a16="http://schemas.microsoft.com/office/drawing/2014/main" id="{34EB76F2-18F3-67CB-1811-CB954BAEDE94}"/>
              </a:ext>
            </a:extLst>
          </p:cNvPr>
          <p:cNvSpPr txBox="1">
            <a:spLocks/>
          </p:cNvSpPr>
          <p:nvPr/>
        </p:nvSpPr>
        <p:spPr>
          <a:xfrm>
            <a:off x="4623909" y="5889724"/>
            <a:ext cx="1157288" cy="154037"/>
          </a:xfrm>
          <a:prstGeom prst="rect">
            <a:avLst/>
          </a:prstGeom>
        </p:spPr>
        <p:txBody>
          <a:bodyPr vert="horz" lIns="68580" tIns="34290" rIns="68580" bIns="34290" rtlCol="0" anchor="ctr"/>
          <a:lstStyle>
            <a:defPPr>
              <a:defRPr lang="en-US"/>
            </a:defPPr>
            <a:lvl1pPr marL="0" algn="r" defTabSz="457200" rtl="0" eaLnBrk="1" latinLnBrk="0" hangingPunct="1">
              <a:defRPr sz="675" b="0" i="0" kern="1200" spc="56" baseline="0">
                <a:solidFill>
                  <a:schemeClr val="bg2">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87306C-81BA-4795-A5CA-9392456A8C1E}" type="slidenum">
              <a:rPr lang="en-US" sz="506"/>
              <a:pPr/>
              <a:t>1</a:t>
            </a:fld>
            <a:endParaRPr lang="en-US" sz="506" dirty="0"/>
          </a:p>
        </p:txBody>
      </p:sp>
      <p:pic>
        <p:nvPicPr>
          <p:cNvPr id="19" name="Imagen 18">
            <a:extLst>
              <a:ext uri="{FF2B5EF4-FFF2-40B4-BE49-F238E27FC236}">
                <a16:creationId xmlns:a16="http://schemas.microsoft.com/office/drawing/2014/main" id="{F045D06D-61E4-A597-F2A1-FD1879F300D9}"/>
              </a:ext>
            </a:extLst>
          </p:cNvPr>
          <p:cNvPicPr>
            <a:picLocks noChangeAspect="1"/>
          </p:cNvPicPr>
          <p:nvPr/>
        </p:nvPicPr>
        <p:blipFill>
          <a:blip r:embed="rId2"/>
          <a:stretch>
            <a:fillRect/>
          </a:stretch>
        </p:blipFill>
        <p:spPr>
          <a:xfrm>
            <a:off x="1453029" y="1111853"/>
            <a:ext cx="2568968" cy="1760629"/>
          </a:xfrm>
          <a:prstGeom prst="rect">
            <a:avLst/>
          </a:prstGeom>
        </p:spPr>
      </p:pic>
      <p:sp>
        <p:nvSpPr>
          <p:cNvPr id="21" name="CuadroTexto 20">
            <a:extLst>
              <a:ext uri="{FF2B5EF4-FFF2-40B4-BE49-F238E27FC236}">
                <a16:creationId xmlns:a16="http://schemas.microsoft.com/office/drawing/2014/main" id="{EAF3ED52-DEAC-8EB5-B7BB-8B9548E7C8FE}"/>
              </a:ext>
            </a:extLst>
          </p:cNvPr>
          <p:cNvSpPr txBox="1"/>
          <p:nvPr/>
        </p:nvSpPr>
        <p:spPr>
          <a:xfrm>
            <a:off x="2947083" y="245649"/>
            <a:ext cx="3353651" cy="438582"/>
          </a:xfrm>
          <a:prstGeom prst="rect">
            <a:avLst/>
          </a:prstGeom>
          <a:noFill/>
        </p:spPr>
        <p:txBody>
          <a:bodyPr wrap="square">
            <a:spAutoFit/>
          </a:bodyPr>
          <a:lstStyle/>
          <a:p>
            <a:pPr algn="ctr"/>
            <a:r>
              <a:rPr lang="es-PA" sz="2250" b="1" dirty="0">
                <a:effectLst>
                  <a:outerShdw blurRad="38100" dist="38100" dir="2700000" algn="tl">
                    <a:srgbClr val="000000">
                      <a:alpha val="43137"/>
                    </a:srgbClr>
                  </a:outerShdw>
                </a:effectLst>
              </a:rPr>
              <a:t>BOLETÍN INFORMATIVO</a:t>
            </a:r>
            <a:endParaRPr lang="en-US" sz="2250" b="1" dirty="0">
              <a:effectLst>
                <a:outerShdw blurRad="38100" dist="38100" dir="2700000" algn="tl">
                  <a:srgbClr val="000000">
                    <a:alpha val="43137"/>
                  </a:srgbClr>
                </a:outerShdw>
              </a:effectLst>
            </a:endParaRPr>
          </a:p>
        </p:txBody>
      </p:sp>
      <p:sp>
        <p:nvSpPr>
          <p:cNvPr id="23" name="CuadroTexto 22">
            <a:extLst>
              <a:ext uri="{FF2B5EF4-FFF2-40B4-BE49-F238E27FC236}">
                <a16:creationId xmlns:a16="http://schemas.microsoft.com/office/drawing/2014/main" id="{DDF926F2-91B9-8636-F00F-61A1C5595B05}"/>
              </a:ext>
            </a:extLst>
          </p:cNvPr>
          <p:cNvSpPr txBox="1"/>
          <p:nvPr/>
        </p:nvSpPr>
        <p:spPr>
          <a:xfrm>
            <a:off x="3961483" y="603357"/>
            <a:ext cx="2810814" cy="438582"/>
          </a:xfrm>
          <a:prstGeom prst="rect">
            <a:avLst/>
          </a:prstGeom>
          <a:noFill/>
        </p:spPr>
        <p:txBody>
          <a:bodyPr wrap="square">
            <a:spAutoFit/>
          </a:bodyPr>
          <a:lstStyle/>
          <a:p>
            <a:pPr algn="ctr"/>
            <a:r>
              <a:rPr lang="es-PA" sz="2250" b="1" dirty="0">
                <a:effectLst>
                  <a:outerShdw blurRad="38100" dist="38100" dir="2700000" algn="tl">
                    <a:srgbClr val="000000">
                      <a:alpha val="43137"/>
                    </a:srgbClr>
                  </a:outerShdw>
                </a:effectLst>
              </a:rPr>
              <a:t>MAYO 2025</a:t>
            </a:r>
            <a:endParaRPr lang="en-US" sz="2250" b="1" dirty="0">
              <a:effectLst>
                <a:outerShdw blurRad="38100" dist="38100" dir="2700000" algn="tl">
                  <a:srgbClr val="000000">
                    <a:alpha val="43137"/>
                  </a:srgbClr>
                </a:outerShdw>
              </a:effectLst>
            </a:endParaRPr>
          </a:p>
        </p:txBody>
      </p:sp>
      <p:sp>
        <p:nvSpPr>
          <p:cNvPr id="10" name="CuadroTexto 9">
            <a:extLst>
              <a:ext uri="{FF2B5EF4-FFF2-40B4-BE49-F238E27FC236}">
                <a16:creationId xmlns:a16="http://schemas.microsoft.com/office/drawing/2014/main" id="{FEC3688E-503E-CE2A-D39D-6F8F46D7485B}"/>
              </a:ext>
            </a:extLst>
          </p:cNvPr>
          <p:cNvSpPr txBox="1"/>
          <p:nvPr/>
        </p:nvSpPr>
        <p:spPr>
          <a:xfrm>
            <a:off x="866987" y="3881021"/>
            <a:ext cx="5573277" cy="5262979"/>
          </a:xfrm>
          <a:prstGeom prst="rect">
            <a:avLst/>
          </a:prstGeom>
          <a:noFill/>
        </p:spPr>
        <p:txBody>
          <a:bodyPr wrap="square">
            <a:spAutoFit/>
          </a:bodyPr>
          <a:lstStyle/>
          <a:p>
            <a:pPr algn="just"/>
            <a:r>
              <a:rPr lang="es-MX" sz="1200" dirty="0"/>
              <a:t>Estimados residentes:</a:t>
            </a:r>
          </a:p>
          <a:p>
            <a:pPr algn="just"/>
            <a:endParaRPr lang="es-MX" sz="1200" dirty="0"/>
          </a:p>
          <a:p>
            <a:pPr algn="just"/>
            <a:r>
              <a:rPr lang="es-MX" sz="1200" dirty="0"/>
              <a:t>Es un gusto saludarles y presentarles una nueva edición de nuestro boletín informativo correspondiente al mes de mayo de 2025. A través de este espacio, reiteramos nuestro compromiso con la transparencia, la participación activa y la mejora continua de nuestro entorno residencial.</a:t>
            </a:r>
          </a:p>
          <a:p>
            <a:pPr algn="just"/>
            <a:endParaRPr lang="es-MX" sz="1200" dirty="0"/>
          </a:p>
          <a:p>
            <a:pPr algn="just"/>
            <a:r>
              <a:rPr lang="es-MX" sz="1200" dirty="0"/>
              <a:t>Nuestro objetivo es mantenerles informados sobre los avances, actividades y proyectos en curso, todos orientados a fortalecer la calidad de vida, la seguridad y la convivencia armónica dentro de nuestra comunidad.</a:t>
            </a:r>
          </a:p>
          <a:p>
            <a:pPr algn="just"/>
            <a:endParaRPr lang="es-MX" sz="1200" dirty="0"/>
          </a:p>
          <a:p>
            <a:pPr algn="just"/>
            <a:r>
              <a:rPr lang="es-MX" sz="1200" dirty="0"/>
              <a:t>Agradecemos sinceramente su apoyo y colaboración constante. Su compromiso ha sido fundamental para sostener los estándares que nos distinguen como un residencial organizado y solidario. Cada aporte, por pequeño que parezca, contribuye al bienestar colectivo.</a:t>
            </a:r>
          </a:p>
          <a:p>
            <a:pPr algn="just"/>
            <a:endParaRPr lang="es-MX" sz="1200" dirty="0"/>
          </a:p>
          <a:p>
            <a:pPr algn="just"/>
            <a:r>
              <a:rPr lang="es-MX" sz="1200" dirty="0"/>
              <a:t>En esta edición, encontrarán información relevante sobre labores de mantenimiento, iniciativas de mejora en las áreas comunes, actividades comunitarias, así como un resumen financiero del periodo.</a:t>
            </a:r>
          </a:p>
          <a:p>
            <a:pPr algn="just"/>
            <a:endParaRPr lang="es-MX" sz="1200" dirty="0"/>
          </a:p>
          <a:p>
            <a:pPr algn="just"/>
            <a:r>
              <a:rPr lang="es-MX" sz="1200" dirty="0"/>
              <a:t>Gracias de antemano por su atención y valiosa participación. Les deseamos un mes productivo, con salud, armonía y éxitos en todos sus proyectos.</a:t>
            </a:r>
          </a:p>
          <a:p>
            <a:pPr algn="just"/>
            <a:endParaRPr lang="es-MX" sz="1200" dirty="0"/>
          </a:p>
          <a:p>
            <a:pPr algn="just"/>
            <a:r>
              <a:rPr lang="es-MX" sz="1200" dirty="0"/>
              <a:t>Cordialmente,</a:t>
            </a:r>
          </a:p>
          <a:p>
            <a:endParaRPr lang="es-ES" sz="1200" dirty="0"/>
          </a:p>
        </p:txBody>
      </p:sp>
      <p:sp>
        <p:nvSpPr>
          <p:cNvPr id="3" name="CuadroTexto 2">
            <a:extLst>
              <a:ext uri="{FF2B5EF4-FFF2-40B4-BE49-F238E27FC236}">
                <a16:creationId xmlns:a16="http://schemas.microsoft.com/office/drawing/2014/main" id="{4EC49FC0-9C28-FE76-877F-54ED8948063F}"/>
              </a:ext>
            </a:extLst>
          </p:cNvPr>
          <p:cNvSpPr txBox="1"/>
          <p:nvPr/>
        </p:nvSpPr>
        <p:spPr>
          <a:xfrm>
            <a:off x="3797146" y="988743"/>
            <a:ext cx="2810814" cy="246221"/>
          </a:xfrm>
          <a:prstGeom prst="rect">
            <a:avLst/>
          </a:prstGeom>
          <a:noFill/>
        </p:spPr>
        <p:txBody>
          <a:bodyPr wrap="square">
            <a:spAutoFit/>
          </a:bodyPr>
          <a:lstStyle/>
          <a:p>
            <a:pPr algn="ctr"/>
            <a:r>
              <a:rPr lang="es-ES" sz="1000" dirty="0">
                <a:solidFill>
                  <a:srgbClr val="FF0000"/>
                </a:solidFill>
                <a:effectLst>
                  <a:outerShdw blurRad="38100" dist="38100" dir="2700000" algn="tl">
                    <a:srgbClr val="000000">
                      <a:alpha val="43137"/>
                    </a:srgbClr>
                  </a:outerShdw>
                </a:effectLst>
              </a:rPr>
              <a:t>Fecha de emisión Junio 2025</a:t>
            </a:r>
            <a:endParaRPr lang="en-US" sz="1000" dirty="0">
              <a:solidFill>
                <a:srgbClr val="FF0000"/>
              </a:solidFill>
              <a:effectLst>
                <a:outerShdw blurRad="38100" dist="38100" dir="2700000" algn="tl">
                  <a:srgbClr val="000000">
                    <a:alpha val="43137"/>
                  </a:srgbClr>
                </a:outerShdw>
              </a:effectLst>
            </a:endParaRPr>
          </a:p>
        </p:txBody>
      </p:sp>
      <p:sp>
        <p:nvSpPr>
          <p:cNvPr id="2" name="CuadroTexto 1">
            <a:extLst>
              <a:ext uri="{FF2B5EF4-FFF2-40B4-BE49-F238E27FC236}">
                <a16:creationId xmlns:a16="http://schemas.microsoft.com/office/drawing/2014/main" id="{68F6C4D6-BD6A-946B-C8CD-29B598411FD1}"/>
              </a:ext>
            </a:extLst>
          </p:cNvPr>
          <p:cNvSpPr txBox="1"/>
          <p:nvPr/>
        </p:nvSpPr>
        <p:spPr>
          <a:xfrm>
            <a:off x="866987" y="3251200"/>
            <a:ext cx="3826933" cy="646331"/>
          </a:xfrm>
          <a:prstGeom prst="rect">
            <a:avLst/>
          </a:prstGeom>
          <a:noFill/>
        </p:spPr>
        <p:txBody>
          <a:bodyPr wrap="square" rtlCol="0">
            <a:spAutoFit/>
          </a:bodyPr>
          <a:lstStyle/>
          <a:p>
            <a:r>
              <a:rPr lang="es-ES" b="1" dirty="0"/>
              <a:t>👋 Mensaje de Bienvenida</a:t>
            </a:r>
          </a:p>
          <a:p>
            <a:endParaRPr lang="es-PA" dirty="0"/>
          </a:p>
        </p:txBody>
      </p:sp>
    </p:spTree>
    <p:extLst>
      <p:ext uri="{BB962C8B-B14F-4D97-AF65-F5344CB8AC3E}">
        <p14:creationId xmlns:p14="http://schemas.microsoft.com/office/powerpoint/2010/main" val="2734979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5">
            <a:extLst>
              <a:ext uri="{FF2B5EF4-FFF2-40B4-BE49-F238E27FC236}">
                <a16:creationId xmlns:a16="http://schemas.microsoft.com/office/drawing/2014/main" id="{CB8DC7EE-20F8-A66F-02C8-6659C0CAB019}"/>
              </a:ext>
            </a:extLst>
          </p:cNvPr>
          <p:cNvSpPr txBox="1">
            <a:spLocks/>
          </p:cNvSpPr>
          <p:nvPr/>
        </p:nvSpPr>
        <p:spPr>
          <a:xfrm>
            <a:off x="375552" y="1205609"/>
            <a:ext cx="1580363" cy="270569"/>
          </a:xfrm>
          <a:prstGeom prst="rect">
            <a:avLst/>
          </a:prstGeom>
          <a:ln w="28575">
            <a:solidFill>
              <a:schemeClr val="accent2"/>
            </a:solidFill>
          </a:ln>
        </p:spPr>
        <p:txBody>
          <a:bodyPr vert="horz" lIns="68580" tIns="34290" rIns="68580" bIns="34290" rtlCol="0" anchor="ctr">
            <a:noAutofit/>
          </a:bodyPr>
          <a:lstStyle>
            <a:lvl1pPr algn="ctr" defTabSz="342900" rtl="0" eaLnBrk="1" latinLnBrk="0" hangingPunct="1">
              <a:spcBef>
                <a:spcPct val="0"/>
              </a:spcBef>
              <a:buNone/>
              <a:defRPr sz="1350" b="0" i="0" kern="1200" cap="all" spc="56"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13" b="1" dirty="0">
                <a:solidFill>
                  <a:schemeClr val="tx1"/>
                </a:solidFill>
              </a:rPr>
              <a:t>Medio </a:t>
            </a:r>
            <a:r>
              <a:rPr lang="en-US" sz="1013" b="1" dirty="0" err="1">
                <a:solidFill>
                  <a:schemeClr val="tx1"/>
                </a:solidFill>
              </a:rPr>
              <a:t>AMBIENTe</a:t>
            </a:r>
            <a:endParaRPr lang="en-US" sz="1013" b="1" dirty="0">
              <a:solidFill>
                <a:schemeClr val="tx1"/>
              </a:solidFill>
            </a:endParaRPr>
          </a:p>
        </p:txBody>
      </p:sp>
      <p:sp>
        <p:nvSpPr>
          <p:cNvPr id="3" name="CuadroTexto 2">
            <a:extLst>
              <a:ext uri="{FF2B5EF4-FFF2-40B4-BE49-F238E27FC236}">
                <a16:creationId xmlns:a16="http://schemas.microsoft.com/office/drawing/2014/main" id="{E627B902-525C-84A4-1DDE-8D5E2C873762}"/>
              </a:ext>
            </a:extLst>
          </p:cNvPr>
          <p:cNvSpPr txBox="1"/>
          <p:nvPr/>
        </p:nvSpPr>
        <p:spPr>
          <a:xfrm>
            <a:off x="1218235" y="7069729"/>
            <a:ext cx="4893404" cy="1948034"/>
          </a:xfrm>
          <a:prstGeom prst="rect">
            <a:avLst/>
          </a:prstGeom>
          <a:noFill/>
        </p:spPr>
        <p:txBody>
          <a:bodyPr wrap="square" rtlCol="0">
            <a:spAutoFit/>
          </a:bodyPr>
          <a:lstStyle/>
          <a:p>
            <a:pPr algn="ctr"/>
            <a:r>
              <a:rPr lang="es-PA" sz="1400" b="1" dirty="0"/>
              <a:t>Recuerda separar tu reciclaje</a:t>
            </a:r>
          </a:p>
          <a:p>
            <a:pPr algn="just"/>
            <a:endParaRPr lang="es-PA" sz="1400" dirty="0">
              <a:solidFill>
                <a:srgbClr val="FF0000"/>
              </a:solidFill>
            </a:endParaRPr>
          </a:p>
          <a:p>
            <a:pPr marL="285750" indent="-285750" algn="just">
              <a:lnSpc>
                <a:spcPts val="1238"/>
              </a:lnSpc>
              <a:spcBef>
                <a:spcPts val="563"/>
              </a:spcBef>
              <a:spcAft>
                <a:spcPts val="450"/>
              </a:spcAft>
              <a:buFont typeface="Wingdings" panose="05000000000000000000" pitchFamily="2" charset="2"/>
              <a:buChar char="v"/>
            </a:pPr>
            <a:r>
              <a:rPr lang="es-ES" sz="1400" dirty="0"/>
              <a:t>Papel y cartón: Diarios, revistas, cajas de cartón, sobres, papel de embalaje, entre otros.</a:t>
            </a:r>
          </a:p>
          <a:p>
            <a:pPr marL="285750" indent="-285750" algn="just">
              <a:lnSpc>
                <a:spcPts val="1238"/>
              </a:lnSpc>
              <a:spcBef>
                <a:spcPts val="563"/>
              </a:spcBef>
              <a:spcAft>
                <a:spcPts val="450"/>
              </a:spcAft>
              <a:buFont typeface="Wingdings" panose="05000000000000000000" pitchFamily="2" charset="2"/>
              <a:buChar char="v"/>
            </a:pPr>
            <a:r>
              <a:rPr lang="es-ES" sz="1400" dirty="0"/>
              <a:t>Plástico: Botellas, envases de plástico,                                                             tapas, bolsas, entre otros.</a:t>
            </a:r>
          </a:p>
          <a:p>
            <a:pPr marL="285750" indent="-285750" algn="just">
              <a:lnSpc>
                <a:spcPts val="1238"/>
              </a:lnSpc>
              <a:spcBef>
                <a:spcPts val="563"/>
              </a:spcBef>
              <a:spcAft>
                <a:spcPts val="450"/>
              </a:spcAft>
              <a:buFont typeface="Wingdings" panose="05000000000000000000" pitchFamily="2" charset="2"/>
              <a:buChar char="v"/>
            </a:pPr>
            <a:r>
              <a:rPr lang="es-ES" sz="1400" dirty="0"/>
              <a:t>Vidrio: Botellas, frascos (</a:t>
            </a:r>
            <a:r>
              <a:rPr lang="es-ES" sz="1400" b="1" dirty="0"/>
              <a:t>NO ROTOS</a:t>
            </a:r>
            <a:r>
              <a:rPr lang="es-ES" sz="1400" dirty="0"/>
              <a:t>).</a:t>
            </a:r>
          </a:p>
          <a:p>
            <a:pPr marL="285750" indent="-285750" algn="just">
              <a:lnSpc>
                <a:spcPts val="1238"/>
              </a:lnSpc>
              <a:spcBef>
                <a:spcPts val="563"/>
              </a:spcBef>
              <a:spcAft>
                <a:spcPts val="1125"/>
              </a:spcAft>
              <a:buFont typeface="Wingdings" panose="05000000000000000000" pitchFamily="2" charset="2"/>
              <a:buChar char="v"/>
            </a:pPr>
            <a:r>
              <a:rPr lang="es-ES" sz="1400" dirty="0"/>
              <a:t>Metal: Latas, envases de metal, entre otros.</a:t>
            </a:r>
          </a:p>
        </p:txBody>
      </p:sp>
      <p:pic>
        <p:nvPicPr>
          <p:cNvPr id="5" name="Imagen 4">
            <a:extLst>
              <a:ext uri="{FF2B5EF4-FFF2-40B4-BE49-F238E27FC236}">
                <a16:creationId xmlns:a16="http://schemas.microsoft.com/office/drawing/2014/main" id="{A22FC2D1-C947-4D42-64DB-BFE90026ACD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33337" y="242005"/>
            <a:ext cx="944108" cy="890159"/>
          </a:xfrm>
          <a:prstGeom prst="rect">
            <a:avLst/>
          </a:prstGeom>
        </p:spPr>
      </p:pic>
      <p:pic>
        <p:nvPicPr>
          <p:cNvPr id="4" name="Imagen 3">
            <a:extLst>
              <a:ext uri="{FF2B5EF4-FFF2-40B4-BE49-F238E27FC236}">
                <a16:creationId xmlns:a16="http://schemas.microsoft.com/office/drawing/2014/main" id="{7B3BF879-0CB8-6222-FBC1-3E5E57970BDE}"/>
              </a:ext>
            </a:extLst>
          </p:cNvPr>
          <p:cNvPicPr>
            <a:picLocks noChangeAspect="1"/>
          </p:cNvPicPr>
          <p:nvPr/>
        </p:nvPicPr>
        <p:blipFill>
          <a:blip r:embed="rId4"/>
          <a:stretch>
            <a:fillRect/>
          </a:stretch>
        </p:blipFill>
        <p:spPr>
          <a:xfrm>
            <a:off x="480555" y="126237"/>
            <a:ext cx="1475360" cy="1005927"/>
          </a:xfrm>
          <a:prstGeom prst="rect">
            <a:avLst/>
          </a:prstGeom>
        </p:spPr>
      </p:pic>
      <p:pic>
        <p:nvPicPr>
          <p:cNvPr id="6" name="Imagen 5">
            <a:extLst>
              <a:ext uri="{FF2B5EF4-FFF2-40B4-BE49-F238E27FC236}">
                <a16:creationId xmlns:a16="http://schemas.microsoft.com/office/drawing/2014/main" id="{464BB09F-AD96-02B9-C2F3-975AE202CDC9}"/>
              </a:ext>
            </a:extLst>
          </p:cNvPr>
          <p:cNvPicPr>
            <a:picLocks noChangeAspect="1"/>
          </p:cNvPicPr>
          <p:nvPr/>
        </p:nvPicPr>
        <p:blipFill>
          <a:blip r:embed="rId5"/>
          <a:stretch>
            <a:fillRect/>
          </a:stretch>
        </p:blipFill>
        <p:spPr>
          <a:xfrm>
            <a:off x="2128227" y="1205609"/>
            <a:ext cx="4399617" cy="2866443"/>
          </a:xfrm>
          <a:prstGeom prst="rect">
            <a:avLst/>
          </a:prstGeom>
        </p:spPr>
      </p:pic>
      <p:pic>
        <p:nvPicPr>
          <p:cNvPr id="8" name="Imagen 7">
            <a:extLst>
              <a:ext uri="{FF2B5EF4-FFF2-40B4-BE49-F238E27FC236}">
                <a16:creationId xmlns:a16="http://schemas.microsoft.com/office/drawing/2014/main" id="{A0F83F9C-872F-E43C-C459-47EA24F5DC4A}"/>
              </a:ext>
            </a:extLst>
          </p:cNvPr>
          <p:cNvPicPr>
            <a:picLocks noChangeAspect="1"/>
          </p:cNvPicPr>
          <p:nvPr/>
        </p:nvPicPr>
        <p:blipFill>
          <a:blip r:embed="rId6"/>
          <a:stretch>
            <a:fillRect/>
          </a:stretch>
        </p:blipFill>
        <p:spPr>
          <a:xfrm>
            <a:off x="584316" y="3977423"/>
            <a:ext cx="4054375" cy="2866443"/>
          </a:xfrm>
          <a:prstGeom prst="rect">
            <a:avLst/>
          </a:prstGeom>
        </p:spPr>
      </p:pic>
    </p:spTree>
    <p:extLst>
      <p:ext uri="{BB962C8B-B14F-4D97-AF65-F5344CB8AC3E}">
        <p14:creationId xmlns:p14="http://schemas.microsoft.com/office/powerpoint/2010/main" val="1385545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fecha 12">
            <a:extLst>
              <a:ext uri="{FF2B5EF4-FFF2-40B4-BE49-F238E27FC236}">
                <a16:creationId xmlns:a16="http://schemas.microsoft.com/office/drawing/2014/main" id="{82D2B1D1-4EC3-BD9A-C8C4-26F468A2992A}"/>
              </a:ext>
            </a:extLst>
          </p:cNvPr>
          <p:cNvSpPr>
            <a:spLocks noGrp="1"/>
          </p:cNvSpPr>
          <p:nvPr>
            <p:ph type="dt" sz="half" idx="2"/>
          </p:nvPr>
        </p:nvSpPr>
        <p:spPr/>
        <p:txBody>
          <a:bodyPr/>
          <a:lstStyle/>
          <a:p>
            <a:r>
              <a:rPr lang="en-US"/>
              <a:t>20XX</a:t>
            </a:r>
            <a:endParaRPr lang="en-US" dirty="0"/>
          </a:p>
        </p:txBody>
      </p:sp>
      <p:sp>
        <p:nvSpPr>
          <p:cNvPr id="25" name="Rectangle 1">
            <a:extLst>
              <a:ext uri="{FF2B5EF4-FFF2-40B4-BE49-F238E27FC236}">
                <a16:creationId xmlns:a16="http://schemas.microsoft.com/office/drawing/2014/main" id="{5F3FD54E-E8B0-E53C-9D20-CD06C08AC750}"/>
              </a:ext>
            </a:extLst>
          </p:cNvPr>
          <p:cNvSpPr>
            <a:spLocks noChangeArrowheads="1"/>
          </p:cNvSpPr>
          <p:nvPr/>
        </p:nvSpPr>
        <p:spPr bwMode="auto">
          <a:xfrm>
            <a:off x="0" y="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A"/>
          </a:p>
        </p:txBody>
      </p:sp>
      <p:sp>
        <p:nvSpPr>
          <p:cNvPr id="34" name="Title 25">
            <a:extLst>
              <a:ext uri="{FF2B5EF4-FFF2-40B4-BE49-F238E27FC236}">
                <a16:creationId xmlns:a16="http://schemas.microsoft.com/office/drawing/2014/main" id="{CDA2767E-38F3-49F7-BE02-EA3E6C7C8096}"/>
              </a:ext>
            </a:extLst>
          </p:cNvPr>
          <p:cNvSpPr txBox="1">
            <a:spLocks/>
          </p:cNvSpPr>
          <p:nvPr/>
        </p:nvSpPr>
        <p:spPr>
          <a:xfrm>
            <a:off x="465743" y="1323590"/>
            <a:ext cx="1880762" cy="338549"/>
          </a:xfrm>
          <a:prstGeom prst="rect">
            <a:avLst/>
          </a:prstGeom>
          <a:ln w="28575">
            <a:solidFill>
              <a:schemeClr val="accent2"/>
            </a:solidFill>
          </a:ln>
        </p:spPr>
        <p:txBody>
          <a:bodyPr vert="horz" lIns="68580" tIns="34290" rIns="68580" bIns="34290" rtlCol="0" anchor="ctr">
            <a:noAutofit/>
          </a:bodyPr>
          <a:lstStyle>
            <a:lvl1pPr algn="ctr" defTabSz="342900" rtl="0" eaLnBrk="1" latinLnBrk="0" hangingPunct="1">
              <a:spcBef>
                <a:spcPct val="0"/>
              </a:spcBef>
              <a:buNone/>
              <a:defRPr sz="1350" b="0" i="0" kern="1200" cap="all" spc="56"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13" b="1" dirty="0">
                <a:solidFill>
                  <a:schemeClr val="tx1"/>
                </a:solidFill>
              </a:rPr>
              <a:t>EVENTOS COMUNITARIOS</a:t>
            </a:r>
          </a:p>
        </p:txBody>
      </p:sp>
      <p:sp>
        <p:nvSpPr>
          <p:cNvPr id="35" name="CuadroTexto 34">
            <a:extLst>
              <a:ext uri="{FF2B5EF4-FFF2-40B4-BE49-F238E27FC236}">
                <a16:creationId xmlns:a16="http://schemas.microsoft.com/office/drawing/2014/main" id="{FE61E143-C692-341A-FAA8-088D2AC0D930}"/>
              </a:ext>
            </a:extLst>
          </p:cNvPr>
          <p:cNvSpPr txBox="1"/>
          <p:nvPr/>
        </p:nvSpPr>
        <p:spPr>
          <a:xfrm>
            <a:off x="1079606" y="6739179"/>
            <a:ext cx="5827033" cy="2492990"/>
          </a:xfrm>
          <a:prstGeom prst="rect">
            <a:avLst/>
          </a:prstGeom>
          <a:noFill/>
        </p:spPr>
        <p:txBody>
          <a:bodyPr wrap="square" rtlCol="0">
            <a:spAutoFit/>
          </a:bodyPr>
          <a:lstStyle/>
          <a:p>
            <a:pPr algn="just"/>
            <a:r>
              <a:rPr lang="es-MX" sz="1200" dirty="0"/>
              <a:t>El pasado </a:t>
            </a:r>
            <a:r>
              <a:rPr lang="es-MX" sz="1200" b="1" dirty="0"/>
              <a:t>1 de mayo</a:t>
            </a:r>
            <a:r>
              <a:rPr lang="es-MX" sz="1200" dirty="0"/>
              <a:t> se llevó a cabo el </a:t>
            </a:r>
            <a:r>
              <a:rPr lang="es-MX" sz="1200" b="1" dirty="0"/>
              <a:t>Rosario de la Aurora</a:t>
            </a:r>
            <a:r>
              <a:rPr lang="es-MX" sz="1200" dirty="0"/>
              <a:t> en conmemoración del mes de la Virgen, una actividad que permitió fortalecer nuestros lazos como comunidad a través de la fe y la reflexión.</a:t>
            </a:r>
          </a:p>
          <a:p>
            <a:pPr algn="just"/>
            <a:endParaRPr lang="es-MX" sz="1200" dirty="0"/>
          </a:p>
          <a:p>
            <a:pPr algn="just"/>
            <a:r>
              <a:rPr lang="es-MX" sz="1200" dirty="0"/>
              <a:t>Contamos con la </a:t>
            </a:r>
            <a:r>
              <a:rPr lang="es-MX" sz="1200" b="1" dirty="0"/>
              <a:t>activa participación de varios residentes</a:t>
            </a:r>
            <a:r>
              <a:rPr lang="es-MX" sz="1200" dirty="0"/>
              <a:t>, quienes se unieron con entusiasmo a este encuentro espiritual. </a:t>
            </a:r>
          </a:p>
          <a:p>
            <a:pPr algn="just"/>
            <a:r>
              <a:rPr lang="es-MX" sz="1200" dirty="0"/>
              <a:t>Posteriormente, compartimos un </a:t>
            </a:r>
            <a:r>
              <a:rPr lang="es-MX" sz="1200" b="1" dirty="0"/>
              <a:t>desayuno en un ambiente de cordialidad y fraternidad</a:t>
            </a:r>
            <a:r>
              <a:rPr lang="es-MX" sz="1200" dirty="0"/>
              <a:t>, fortaleciendo así el sentido de pertenencia y unidad que nos caracteriza.</a:t>
            </a:r>
          </a:p>
          <a:p>
            <a:pPr algn="just"/>
            <a:endParaRPr lang="es-MX" sz="1200" dirty="0"/>
          </a:p>
          <a:p>
            <a:pPr algn="just"/>
            <a:r>
              <a:rPr lang="es-MX" sz="1200" dirty="0"/>
              <a:t>Agradecemos sinceramente a todos los que hicieron posible esta significativa actividad.</a:t>
            </a:r>
          </a:p>
          <a:p>
            <a:pPr algn="just"/>
            <a:endParaRPr lang="es-PA" sz="1200" dirty="0"/>
          </a:p>
        </p:txBody>
      </p:sp>
      <p:sp>
        <p:nvSpPr>
          <p:cNvPr id="36" name="CuadroTexto 35">
            <a:extLst>
              <a:ext uri="{FF2B5EF4-FFF2-40B4-BE49-F238E27FC236}">
                <a16:creationId xmlns:a16="http://schemas.microsoft.com/office/drawing/2014/main" id="{A1AA1554-989C-9857-8952-DF172E223962}"/>
              </a:ext>
            </a:extLst>
          </p:cNvPr>
          <p:cNvSpPr txBox="1"/>
          <p:nvPr/>
        </p:nvSpPr>
        <p:spPr>
          <a:xfrm>
            <a:off x="1406124" y="1707905"/>
            <a:ext cx="4372997" cy="338554"/>
          </a:xfrm>
          <a:prstGeom prst="rect">
            <a:avLst/>
          </a:prstGeom>
          <a:noFill/>
        </p:spPr>
        <p:txBody>
          <a:bodyPr wrap="square" rtlCol="0">
            <a:spAutoFit/>
          </a:bodyPr>
          <a:lstStyle/>
          <a:p>
            <a:pPr algn="ctr"/>
            <a:r>
              <a:rPr lang="es-PA" sz="1600" b="1" dirty="0"/>
              <a:t>Rosario de la Aurora</a:t>
            </a:r>
            <a:endParaRPr lang="es-PA" sz="1400" b="1" dirty="0"/>
          </a:p>
        </p:txBody>
      </p:sp>
      <p:pic>
        <p:nvPicPr>
          <p:cNvPr id="2" name="Imagen 1">
            <a:extLst>
              <a:ext uri="{FF2B5EF4-FFF2-40B4-BE49-F238E27FC236}">
                <a16:creationId xmlns:a16="http://schemas.microsoft.com/office/drawing/2014/main" id="{6D721258-BE7C-0218-CE5E-15AC70FC2FAA}"/>
              </a:ext>
            </a:extLst>
          </p:cNvPr>
          <p:cNvPicPr>
            <a:picLocks noChangeAspect="1"/>
          </p:cNvPicPr>
          <p:nvPr/>
        </p:nvPicPr>
        <p:blipFill>
          <a:blip r:embed="rId2"/>
          <a:stretch>
            <a:fillRect/>
          </a:stretch>
        </p:blipFill>
        <p:spPr>
          <a:xfrm>
            <a:off x="465743" y="247465"/>
            <a:ext cx="1475360" cy="1005927"/>
          </a:xfrm>
          <a:prstGeom prst="rect">
            <a:avLst/>
          </a:prstGeom>
        </p:spPr>
      </p:pic>
      <p:pic>
        <p:nvPicPr>
          <p:cNvPr id="3" name="Imagen 2">
            <a:extLst>
              <a:ext uri="{FF2B5EF4-FFF2-40B4-BE49-F238E27FC236}">
                <a16:creationId xmlns:a16="http://schemas.microsoft.com/office/drawing/2014/main" id="{637336C9-E399-A063-1712-0EB73943FF3F}"/>
              </a:ext>
            </a:extLst>
          </p:cNvPr>
          <p:cNvPicPr>
            <a:picLocks noChangeAspect="1"/>
          </p:cNvPicPr>
          <p:nvPr/>
        </p:nvPicPr>
        <p:blipFill>
          <a:blip r:embed="rId3"/>
          <a:stretch>
            <a:fillRect/>
          </a:stretch>
        </p:blipFill>
        <p:spPr>
          <a:xfrm>
            <a:off x="1406124" y="2070036"/>
            <a:ext cx="4274044" cy="2244550"/>
          </a:xfrm>
          <a:prstGeom prst="rect">
            <a:avLst/>
          </a:prstGeom>
        </p:spPr>
      </p:pic>
      <p:pic>
        <p:nvPicPr>
          <p:cNvPr id="4" name="Imagen 3">
            <a:extLst>
              <a:ext uri="{FF2B5EF4-FFF2-40B4-BE49-F238E27FC236}">
                <a16:creationId xmlns:a16="http://schemas.microsoft.com/office/drawing/2014/main" id="{0D0725FC-D78B-00A4-7AEB-2F28C1F2CC4E}"/>
              </a:ext>
            </a:extLst>
          </p:cNvPr>
          <p:cNvPicPr>
            <a:picLocks noChangeAspect="1"/>
          </p:cNvPicPr>
          <p:nvPr/>
        </p:nvPicPr>
        <p:blipFill>
          <a:blip r:embed="rId4"/>
          <a:stretch>
            <a:fillRect/>
          </a:stretch>
        </p:blipFill>
        <p:spPr>
          <a:xfrm>
            <a:off x="1406124" y="4338163"/>
            <a:ext cx="4274044" cy="2162432"/>
          </a:xfrm>
          <a:prstGeom prst="rect">
            <a:avLst/>
          </a:prstGeom>
        </p:spPr>
      </p:pic>
    </p:spTree>
    <p:extLst>
      <p:ext uri="{BB962C8B-B14F-4D97-AF65-F5344CB8AC3E}">
        <p14:creationId xmlns:p14="http://schemas.microsoft.com/office/powerpoint/2010/main" val="1623683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F5A3-FD02-2504-A507-B60E40F0915E}"/>
            </a:ext>
          </a:extLst>
        </p:cNvPr>
        <p:cNvGrpSpPr/>
        <p:nvPr/>
      </p:nvGrpSpPr>
      <p:grpSpPr>
        <a:xfrm>
          <a:off x="0" y="0"/>
          <a:ext cx="0" cy="0"/>
          <a:chOff x="0" y="0"/>
          <a:chExt cx="0" cy="0"/>
        </a:xfrm>
      </p:grpSpPr>
      <p:sp>
        <p:nvSpPr>
          <p:cNvPr id="13" name="Marcador de fecha 12">
            <a:extLst>
              <a:ext uri="{FF2B5EF4-FFF2-40B4-BE49-F238E27FC236}">
                <a16:creationId xmlns:a16="http://schemas.microsoft.com/office/drawing/2014/main" id="{51933245-3865-C0C4-3782-2B35771F9CB4}"/>
              </a:ext>
            </a:extLst>
          </p:cNvPr>
          <p:cNvSpPr>
            <a:spLocks noGrp="1"/>
          </p:cNvSpPr>
          <p:nvPr>
            <p:ph type="dt" sz="half" idx="2"/>
          </p:nvPr>
        </p:nvSpPr>
        <p:spPr/>
        <p:txBody>
          <a:bodyPr/>
          <a:lstStyle/>
          <a:p>
            <a:r>
              <a:rPr lang="en-US"/>
              <a:t>20XX</a:t>
            </a:r>
            <a:endParaRPr lang="en-US" dirty="0"/>
          </a:p>
        </p:txBody>
      </p:sp>
      <p:sp>
        <p:nvSpPr>
          <p:cNvPr id="25" name="Rectangle 1">
            <a:extLst>
              <a:ext uri="{FF2B5EF4-FFF2-40B4-BE49-F238E27FC236}">
                <a16:creationId xmlns:a16="http://schemas.microsoft.com/office/drawing/2014/main" id="{25EEE47C-264D-4D76-A89C-C78E74F81E11}"/>
              </a:ext>
            </a:extLst>
          </p:cNvPr>
          <p:cNvSpPr>
            <a:spLocks noChangeArrowheads="1"/>
          </p:cNvSpPr>
          <p:nvPr/>
        </p:nvSpPr>
        <p:spPr bwMode="auto">
          <a:xfrm>
            <a:off x="0" y="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A"/>
          </a:p>
        </p:txBody>
      </p:sp>
      <p:pic>
        <p:nvPicPr>
          <p:cNvPr id="2" name="Imagen 1">
            <a:extLst>
              <a:ext uri="{FF2B5EF4-FFF2-40B4-BE49-F238E27FC236}">
                <a16:creationId xmlns:a16="http://schemas.microsoft.com/office/drawing/2014/main" id="{BDD8CDCD-71E7-B813-E931-F46B53F39DCA}"/>
              </a:ext>
            </a:extLst>
          </p:cNvPr>
          <p:cNvPicPr>
            <a:picLocks noChangeAspect="1"/>
          </p:cNvPicPr>
          <p:nvPr/>
        </p:nvPicPr>
        <p:blipFill>
          <a:blip r:embed="rId2"/>
          <a:stretch>
            <a:fillRect/>
          </a:stretch>
        </p:blipFill>
        <p:spPr>
          <a:xfrm>
            <a:off x="465743" y="247465"/>
            <a:ext cx="1475360" cy="1005927"/>
          </a:xfrm>
          <a:prstGeom prst="rect">
            <a:avLst/>
          </a:prstGeom>
        </p:spPr>
      </p:pic>
      <p:sp>
        <p:nvSpPr>
          <p:cNvPr id="4" name="Title 25">
            <a:extLst>
              <a:ext uri="{FF2B5EF4-FFF2-40B4-BE49-F238E27FC236}">
                <a16:creationId xmlns:a16="http://schemas.microsoft.com/office/drawing/2014/main" id="{61EF1CAD-19A2-A7D5-107A-27056B6E4F02}"/>
              </a:ext>
            </a:extLst>
          </p:cNvPr>
          <p:cNvSpPr txBox="1">
            <a:spLocks/>
          </p:cNvSpPr>
          <p:nvPr/>
        </p:nvSpPr>
        <p:spPr>
          <a:xfrm>
            <a:off x="515370" y="1371600"/>
            <a:ext cx="1475360" cy="271311"/>
          </a:xfrm>
          <a:prstGeom prst="rect">
            <a:avLst/>
          </a:prstGeom>
          <a:ln w="28575">
            <a:solidFill>
              <a:schemeClr val="accent2"/>
            </a:solidFill>
          </a:ln>
        </p:spPr>
        <p:txBody>
          <a:bodyPr vert="horz" lIns="68580" tIns="34290" rIns="68580" bIns="34290" rtlCol="0" anchor="ctr">
            <a:noAutofit/>
          </a:bodyPr>
          <a:lstStyle>
            <a:lvl1pPr algn="ctr" defTabSz="342900" rtl="0" eaLnBrk="1" latinLnBrk="0" hangingPunct="1">
              <a:spcBef>
                <a:spcPct val="0"/>
              </a:spcBef>
              <a:buNone/>
              <a:defRPr sz="1350" b="0" i="0" kern="1200" cap="all" spc="56"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13" b="1" dirty="0">
                <a:solidFill>
                  <a:schemeClr val="tx1"/>
                </a:solidFill>
              </a:rPr>
              <a:t>AVISOS</a:t>
            </a:r>
          </a:p>
        </p:txBody>
      </p:sp>
      <p:pic>
        <p:nvPicPr>
          <p:cNvPr id="7" name="Imagen 3" descr="WhatsApp testa novo sistema de newsletters | TugaTech">
            <a:extLst>
              <a:ext uri="{FF2B5EF4-FFF2-40B4-BE49-F238E27FC236}">
                <a16:creationId xmlns:a16="http://schemas.microsoft.com/office/drawing/2014/main" id="{2771DEF5-07F7-7A59-8C3E-709532111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88" t="20216" r="12083" b="17622"/>
          <a:stretch>
            <a:fillRect/>
          </a:stretch>
        </p:blipFill>
        <p:spPr bwMode="auto">
          <a:xfrm>
            <a:off x="1712447" y="3014510"/>
            <a:ext cx="3272788" cy="1677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3838AA49-33AA-90F1-084B-0C99CDF7F0C4}"/>
              </a:ext>
            </a:extLst>
          </p:cNvPr>
          <p:cNvSpPr txBox="1"/>
          <p:nvPr/>
        </p:nvSpPr>
        <p:spPr>
          <a:xfrm>
            <a:off x="617517" y="2078182"/>
            <a:ext cx="5462649"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PA" altLang="es-PA" b="1" dirty="0">
                <a:solidFill>
                  <a:srgbClr val="FF0000"/>
                </a:solidFill>
              </a:rPr>
              <a:t>¡Importante! </a:t>
            </a:r>
            <a:r>
              <a:rPr lang="es-PA" altLang="es-PA" sz="1800" b="1" dirty="0"/>
              <a:t>– Agregar número de difusión a contactos para recibir notificaciones del Residencial.</a:t>
            </a:r>
          </a:p>
        </p:txBody>
      </p:sp>
      <p:sp>
        <p:nvSpPr>
          <p:cNvPr id="16" name="CuadroTexto 15">
            <a:extLst>
              <a:ext uri="{FF2B5EF4-FFF2-40B4-BE49-F238E27FC236}">
                <a16:creationId xmlns:a16="http://schemas.microsoft.com/office/drawing/2014/main" id="{5B9E3B10-54DC-6768-6278-16EF79CE9625}"/>
              </a:ext>
            </a:extLst>
          </p:cNvPr>
          <p:cNvSpPr txBox="1"/>
          <p:nvPr/>
        </p:nvSpPr>
        <p:spPr>
          <a:xfrm>
            <a:off x="841883" y="4973433"/>
            <a:ext cx="3408219" cy="369332"/>
          </a:xfrm>
          <a:prstGeom prst="rect">
            <a:avLst/>
          </a:prstGeom>
          <a:noFill/>
        </p:spPr>
        <p:txBody>
          <a:bodyPr wrap="square" rtlCol="0">
            <a:spAutoFit/>
          </a:bodyPr>
          <a:lstStyle/>
          <a:p>
            <a:r>
              <a:rPr lang="es-PA" altLang="es-PA" sz="1400" dirty="0">
                <a:latin typeface="+mj-lt"/>
                <a:cs typeface="Times New Roman" panose="02020603050405020304" pitchFamily="18" charset="0"/>
              </a:rPr>
              <a:t>Estimados</a:t>
            </a:r>
            <a:r>
              <a:rPr kumimoji="0" lang="es-PA" altLang="es-PA" sz="1800" b="0" i="0" u="none" strike="noStrike" cap="none" normalizeH="0" baseline="0" dirty="0">
                <a:ln>
                  <a:noFill/>
                </a:ln>
                <a:solidFill>
                  <a:schemeClr val="tx1"/>
                </a:solidFill>
                <a:effectLst/>
                <a:latin typeface="+mj-lt"/>
                <a:ea typeface="Aptos" panose="020B0004020202020204" pitchFamily="34" charset="0"/>
                <a:cs typeface="Times New Roman" panose="02020603050405020304" pitchFamily="18" charset="0"/>
              </a:rPr>
              <a:t> </a:t>
            </a:r>
            <a:r>
              <a:rPr lang="es-PA" altLang="es-PA" sz="1400" dirty="0">
                <a:latin typeface="+mj-lt"/>
                <a:cs typeface="Times New Roman" panose="02020603050405020304" pitchFamily="18" charset="0"/>
              </a:rPr>
              <a:t>residentes</a:t>
            </a:r>
            <a:endParaRPr lang="es-PA" sz="1400" dirty="0">
              <a:latin typeface="+mj-lt"/>
              <a:cs typeface="Times New Roman" panose="02020603050405020304" pitchFamily="18" charset="0"/>
            </a:endParaRPr>
          </a:p>
        </p:txBody>
      </p:sp>
      <p:sp>
        <p:nvSpPr>
          <p:cNvPr id="19" name="CuadroTexto 18">
            <a:extLst>
              <a:ext uri="{FF2B5EF4-FFF2-40B4-BE49-F238E27FC236}">
                <a16:creationId xmlns:a16="http://schemas.microsoft.com/office/drawing/2014/main" id="{214165F2-3886-1DD4-495C-D2A7EE14D062}"/>
              </a:ext>
            </a:extLst>
          </p:cNvPr>
          <p:cNvSpPr txBox="1"/>
          <p:nvPr/>
        </p:nvSpPr>
        <p:spPr>
          <a:xfrm>
            <a:off x="841883" y="5473626"/>
            <a:ext cx="5341497" cy="138499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lvl="0"/>
            <a:r>
              <a:rPr lang="es-PA" sz="1400" dirty="0">
                <a:solidFill>
                  <a:schemeClr val="tx1"/>
                </a:solidFill>
                <a:latin typeface="Century Gothic" panose="020B0502020202020204"/>
              </a:rPr>
              <a:t>Les informamos que, con el fin de garantizar que todos puedan recibir correctamente las notificaciones diarias enviadas a través del chat de difusión del residencial, es indispensable que cada residente agregue el número (+507) 6489-8819 a la lista de contactos de su teléfono móvil.</a:t>
            </a:r>
          </a:p>
        </p:txBody>
      </p:sp>
      <p:grpSp>
        <p:nvGrpSpPr>
          <p:cNvPr id="24" name="Grupo 23">
            <a:extLst>
              <a:ext uri="{FF2B5EF4-FFF2-40B4-BE49-F238E27FC236}">
                <a16:creationId xmlns:a16="http://schemas.microsoft.com/office/drawing/2014/main" id="{8BF26C54-6FA2-4D81-F324-E906F3FECA20}"/>
              </a:ext>
            </a:extLst>
          </p:cNvPr>
          <p:cNvGrpSpPr/>
          <p:nvPr/>
        </p:nvGrpSpPr>
        <p:grpSpPr>
          <a:xfrm>
            <a:off x="771518" y="7113729"/>
            <a:ext cx="5465804" cy="1441440"/>
            <a:chOff x="0" y="1729946"/>
            <a:chExt cx="5465804" cy="1441440"/>
          </a:xfrm>
        </p:grpSpPr>
        <p:sp>
          <p:nvSpPr>
            <p:cNvPr id="26" name="Rectángulo: esquinas redondeadas 25">
              <a:extLst>
                <a:ext uri="{FF2B5EF4-FFF2-40B4-BE49-F238E27FC236}">
                  <a16:creationId xmlns:a16="http://schemas.microsoft.com/office/drawing/2014/main" id="{6DE47C40-5CFC-D2F1-7631-7FC7F26402B8}"/>
                </a:ext>
              </a:extLst>
            </p:cNvPr>
            <p:cNvSpPr/>
            <p:nvPr/>
          </p:nvSpPr>
          <p:spPr>
            <a:xfrm>
              <a:off x="0" y="1729946"/>
              <a:ext cx="5465804" cy="1441440"/>
            </a:xfrm>
            <a:prstGeom prst="roundRect">
              <a:avLst/>
            </a:prstGeom>
          </p:spPr>
          <p:style>
            <a:lnRef idx="2">
              <a:schemeClr val="lt1">
                <a:hueOff val="0"/>
                <a:satOff val="0"/>
                <a:lumOff val="0"/>
                <a:alphaOff val="0"/>
              </a:schemeClr>
            </a:lnRef>
            <a:fillRef idx="1">
              <a:schemeClr val="accent3">
                <a:shade val="50000"/>
                <a:hueOff val="56468"/>
                <a:satOff val="1324"/>
                <a:lumOff val="38322"/>
                <a:alphaOff val="0"/>
              </a:schemeClr>
            </a:fillRef>
            <a:effectRef idx="0">
              <a:schemeClr val="accent3">
                <a:shade val="50000"/>
                <a:hueOff val="56468"/>
                <a:satOff val="1324"/>
                <a:lumOff val="38322"/>
                <a:alphaOff val="0"/>
              </a:schemeClr>
            </a:effectRef>
            <a:fontRef idx="minor">
              <a:schemeClr val="lt1"/>
            </a:fontRef>
          </p:style>
          <p:txBody>
            <a:bodyPr/>
            <a:lstStyle/>
            <a:p>
              <a:endParaRPr lang="es-PA"/>
            </a:p>
          </p:txBody>
        </p:sp>
        <p:sp>
          <p:nvSpPr>
            <p:cNvPr id="27" name="Rectángulo: esquinas redondeadas 4">
              <a:extLst>
                <a:ext uri="{FF2B5EF4-FFF2-40B4-BE49-F238E27FC236}">
                  <a16:creationId xmlns:a16="http://schemas.microsoft.com/office/drawing/2014/main" id="{1C5FC615-58AC-CB1E-EF0E-2918825B0DC3}"/>
                </a:ext>
              </a:extLst>
            </p:cNvPr>
            <p:cNvSpPr txBox="1"/>
            <p:nvPr/>
          </p:nvSpPr>
          <p:spPr>
            <a:xfrm>
              <a:off x="70365" y="1800311"/>
              <a:ext cx="5325074" cy="13007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PA" sz="1400" kern="1200" dirty="0">
                  <a:solidFill>
                    <a:sysClr val="windowText" lastClr="000000"/>
                  </a:solidFill>
                </a:rPr>
                <a:t>Este paso es necesario debido a las políticas de mensajería de WhatsApp, que sólo permite la recepción de mensajes de difusión si el destinatario tiene guardado el número del remitente entre sus contactos.</a:t>
              </a:r>
            </a:p>
          </p:txBody>
        </p:sp>
      </p:grpSp>
    </p:spTree>
    <p:extLst>
      <p:ext uri="{BB962C8B-B14F-4D97-AF65-F5344CB8AC3E}">
        <p14:creationId xmlns:p14="http://schemas.microsoft.com/office/powerpoint/2010/main" val="2571760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A5EFC-1CB5-DA77-3049-A5230D05F685}"/>
            </a:ext>
          </a:extLst>
        </p:cNvPr>
        <p:cNvGrpSpPr/>
        <p:nvPr/>
      </p:nvGrpSpPr>
      <p:grpSpPr>
        <a:xfrm>
          <a:off x="0" y="0"/>
          <a:ext cx="0" cy="0"/>
          <a:chOff x="0" y="0"/>
          <a:chExt cx="0" cy="0"/>
        </a:xfrm>
      </p:grpSpPr>
      <p:sp>
        <p:nvSpPr>
          <p:cNvPr id="13" name="Marcador de fecha 12">
            <a:extLst>
              <a:ext uri="{FF2B5EF4-FFF2-40B4-BE49-F238E27FC236}">
                <a16:creationId xmlns:a16="http://schemas.microsoft.com/office/drawing/2014/main" id="{95A31F9C-13A7-577C-47E3-9B5736267909}"/>
              </a:ext>
            </a:extLst>
          </p:cNvPr>
          <p:cNvSpPr>
            <a:spLocks noGrp="1"/>
          </p:cNvSpPr>
          <p:nvPr>
            <p:ph type="dt" sz="half" idx="2"/>
          </p:nvPr>
        </p:nvSpPr>
        <p:spPr/>
        <p:txBody>
          <a:bodyPr/>
          <a:lstStyle/>
          <a:p>
            <a:r>
              <a:rPr lang="en-US"/>
              <a:t>20XX</a:t>
            </a:r>
            <a:endParaRPr lang="en-US" dirty="0"/>
          </a:p>
        </p:txBody>
      </p:sp>
      <p:sp>
        <p:nvSpPr>
          <p:cNvPr id="25" name="Rectangle 1">
            <a:extLst>
              <a:ext uri="{FF2B5EF4-FFF2-40B4-BE49-F238E27FC236}">
                <a16:creationId xmlns:a16="http://schemas.microsoft.com/office/drawing/2014/main" id="{CCCD4C26-A7AE-0ED5-1008-68C434D32B4F}"/>
              </a:ext>
            </a:extLst>
          </p:cNvPr>
          <p:cNvSpPr>
            <a:spLocks noChangeArrowheads="1"/>
          </p:cNvSpPr>
          <p:nvPr/>
        </p:nvSpPr>
        <p:spPr bwMode="auto">
          <a:xfrm>
            <a:off x="0" y="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A"/>
          </a:p>
        </p:txBody>
      </p:sp>
      <p:pic>
        <p:nvPicPr>
          <p:cNvPr id="2" name="Imagen 1">
            <a:extLst>
              <a:ext uri="{FF2B5EF4-FFF2-40B4-BE49-F238E27FC236}">
                <a16:creationId xmlns:a16="http://schemas.microsoft.com/office/drawing/2014/main" id="{1E6C63C3-6B5E-3C8E-EBD4-585314B391B4}"/>
              </a:ext>
            </a:extLst>
          </p:cNvPr>
          <p:cNvPicPr>
            <a:picLocks noChangeAspect="1"/>
          </p:cNvPicPr>
          <p:nvPr/>
        </p:nvPicPr>
        <p:blipFill>
          <a:blip r:embed="rId2"/>
          <a:stretch>
            <a:fillRect/>
          </a:stretch>
        </p:blipFill>
        <p:spPr>
          <a:xfrm>
            <a:off x="465743" y="247465"/>
            <a:ext cx="1475360" cy="1005927"/>
          </a:xfrm>
          <a:prstGeom prst="rect">
            <a:avLst/>
          </a:prstGeom>
        </p:spPr>
      </p:pic>
      <p:sp>
        <p:nvSpPr>
          <p:cNvPr id="4" name="Title 25">
            <a:extLst>
              <a:ext uri="{FF2B5EF4-FFF2-40B4-BE49-F238E27FC236}">
                <a16:creationId xmlns:a16="http://schemas.microsoft.com/office/drawing/2014/main" id="{787BCC1B-62BC-5635-2CE1-E2DB3436E9A7}"/>
              </a:ext>
            </a:extLst>
          </p:cNvPr>
          <p:cNvSpPr txBox="1">
            <a:spLocks/>
          </p:cNvSpPr>
          <p:nvPr/>
        </p:nvSpPr>
        <p:spPr>
          <a:xfrm>
            <a:off x="2651162" y="513004"/>
            <a:ext cx="1475360" cy="271311"/>
          </a:xfrm>
          <a:prstGeom prst="rect">
            <a:avLst/>
          </a:prstGeom>
          <a:ln w="28575">
            <a:solidFill>
              <a:schemeClr val="accent2"/>
            </a:solidFill>
          </a:ln>
        </p:spPr>
        <p:txBody>
          <a:bodyPr vert="horz" lIns="68580" tIns="34290" rIns="68580" bIns="34290" rtlCol="0" anchor="ctr">
            <a:noAutofit/>
          </a:bodyPr>
          <a:lstStyle>
            <a:lvl1pPr algn="ctr" defTabSz="342900" rtl="0" eaLnBrk="1" latinLnBrk="0" hangingPunct="1">
              <a:spcBef>
                <a:spcPct val="0"/>
              </a:spcBef>
              <a:buNone/>
              <a:defRPr sz="1350" b="0" i="0" kern="1200" cap="all" spc="56"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13" b="1" dirty="0">
                <a:solidFill>
                  <a:schemeClr val="tx1"/>
                </a:solidFill>
              </a:rPr>
              <a:t>AVISOS</a:t>
            </a:r>
          </a:p>
        </p:txBody>
      </p:sp>
      <p:grpSp>
        <p:nvGrpSpPr>
          <p:cNvPr id="14" name="Grupo 13">
            <a:extLst>
              <a:ext uri="{FF2B5EF4-FFF2-40B4-BE49-F238E27FC236}">
                <a16:creationId xmlns:a16="http://schemas.microsoft.com/office/drawing/2014/main" id="{7ADB6D23-65BB-0320-4B7A-7E574189BD2C}"/>
              </a:ext>
            </a:extLst>
          </p:cNvPr>
          <p:cNvGrpSpPr/>
          <p:nvPr/>
        </p:nvGrpSpPr>
        <p:grpSpPr>
          <a:xfrm>
            <a:off x="830094" y="3954052"/>
            <a:ext cx="5786144" cy="2106189"/>
            <a:chOff x="888460" y="3828019"/>
            <a:chExt cx="5786144" cy="2106189"/>
          </a:xfrm>
        </p:grpSpPr>
        <p:sp>
          <p:nvSpPr>
            <p:cNvPr id="3" name="Rectángulo: esquinas redondeadas 2">
              <a:extLst>
                <a:ext uri="{FF2B5EF4-FFF2-40B4-BE49-F238E27FC236}">
                  <a16:creationId xmlns:a16="http://schemas.microsoft.com/office/drawing/2014/main" id="{AF66AF2C-D77C-42E2-DB83-C42A27C6EA8D}"/>
                </a:ext>
              </a:extLst>
            </p:cNvPr>
            <p:cNvSpPr/>
            <p:nvPr/>
          </p:nvSpPr>
          <p:spPr>
            <a:xfrm>
              <a:off x="888460" y="3828019"/>
              <a:ext cx="5786144" cy="2106189"/>
            </a:xfrm>
            <a:prstGeom prst="roundRect">
              <a:avLst>
                <a:gd name="adj" fmla="val 12966"/>
              </a:avLst>
            </a:prstGeom>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endParaRPr lang="es-MX" sz="1100" dirty="0">
                <a:solidFill>
                  <a:schemeClr val="tx1"/>
                </a:solidFill>
              </a:endParaRPr>
            </a:p>
            <a:p>
              <a:endParaRPr lang="es-MX" sz="1100" dirty="0">
                <a:solidFill>
                  <a:schemeClr val="tx1"/>
                </a:solidFill>
              </a:endParaRPr>
            </a:p>
            <a:p>
              <a:endParaRPr lang="es-PA" sz="1100" b="1" dirty="0">
                <a:solidFill>
                  <a:schemeClr val="tx1"/>
                </a:solidFill>
                <a:latin typeface="+mj-lt"/>
                <a:cs typeface="Times New Roman" panose="02020603050405020304" pitchFamily="18" charset="0"/>
              </a:endParaRPr>
            </a:p>
            <a:p>
              <a:endParaRPr lang="es-PA" sz="1100" b="1" dirty="0">
                <a:solidFill>
                  <a:schemeClr val="tx1"/>
                </a:solidFill>
                <a:latin typeface="+mj-lt"/>
                <a:cs typeface="Times New Roman" panose="02020603050405020304" pitchFamily="18" charset="0"/>
              </a:endParaRPr>
            </a:p>
            <a:p>
              <a:r>
                <a:rPr lang="es-PA" sz="1100" b="1" dirty="0">
                  <a:solidFill>
                    <a:schemeClr val="tx1"/>
                  </a:solidFill>
                  <a:latin typeface="+mj-lt"/>
                  <a:cs typeface="Times New Roman" panose="02020603050405020304" pitchFamily="18" charset="0"/>
                </a:rPr>
                <a:t>USO DEL GIMNASIO:</a:t>
              </a:r>
            </a:p>
            <a:p>
              <a:r>
                <a:rPr lang="es-MX" sz="1100" dirty="0">
                  <a:solidFill>
                    <a:schemeClr val="tx1"/>
                  </a:solidFill>
                </a:rPr>
                <a:t>El gimnasio es un </a:t>
              </a:r>
              <a:r>
                <a:rPr lang="es-MX" sz="1100" b="1" dirty="0">
                  <a:solidFill>
                    <a:schemeClr val="tx1"/>
                  </a:solidFill>
                </a:rPr>
                <a:t>espacio de uso comunal</a:t>
              </a:r>
              <a:r>
                <a:rPr lang="es-MX" sz="1100" dirty="0">
                  <a:solidFill>
                    <a:schemeClr val="tx1"/>
                  </a:solidFill>
                </a:rPr>
                <a:t>, por lo tanto, es </a:t>
              </a:r>
            </a:p>
            <a:p>
              <a:r>
                <a:rPr lang="es-MX" sz="1100" dirty="0">
                  <a:solidFill>
                    <a:schemeClr val="tx1"/>
                  </a:solidFill>
                </a:rPr>
                <a:t>responsabilidad de todos mantenerlo en condiciones óptimas para</a:t>
              </a:r>
            </a:p>
            <a:p>
              <a:r>
                <a:rPr lang="es-MX" sz="1100" dirty="0">
                  <a:solidFill>
                    <a:schemeClr val="tx1"/>
                  </a:solidFill>
                </a:rPr>
                <a:t> el disfrute general.</a:t>
              </a:r>
            </a:p>
            <a:p>
              <a:endParaRPr lang="es-MX" sz="1100" dirty="0">
                <a:solidFill>
                  <a:schemeClr val="tx1"/>
                </a:solidFill>
              </a:endParaRPr>
            </a:p>
            <a:p>
              <a:r>
                <a:rPr lang="es-MX" sz="1100" dirty="0">
                  <a:solidFill>
                    <a:schemeClr val="tx1"/>
                  </a:solidFill>
                </a:rPr>
                <a:t>Agradecemos que, al finalizar su rutina, </a:t>
              </a:r>
              <a:r>
                <a:rPr lang="es-MX" sz="1100" b="1" dirty="0">
                  <a:solidFill>
                    <a:schemeClr val="tx1"/>
                  </a:solidFill>
                </a:rPr>
                <a:t>coloquen las pesas y equipos en su lugar correspondiente</a:t>
              </a:r>
              <a:r>
                <a:rPr lang="es-MX" sz="1100" dirty="0">
                  <a:solidFill>
                    <a:schemeClr val="tx1"/>
                  </a:solidFill>
                </a:rPr>
                <a:t> y dejen las máquinas ordenadas.  Se ha observado el uso inadecuado del espacio, con </a:t>
              </a:r>
              <a:r>
                <a:rPr lang="es-MX" sz="1100" b="1" dirty="0">
                  <a:solidFill>
                    <a:schemeClr val="tx1"/>
                  </a:solidFill>
                </a:rPr>
                <a:t>pesas fuera de su sitio y equipos desorganizados</a:t>
              </a:r>
              <a:r>
                <a:rPr lang="es-MX" sz="1100" dirty="0">
                  <a:solidFill>
                    <a:schemeClr val="tx1"/>
                  </a:solidFill>
                </a:rPr>
                <a:t>.</a:t>
              </a:r>
            </a:p>
            <a:p>
              <a:r>
                <a:rPr lang="es-MX" sz="1100" dirty="0">
                  <a:solidFill>
                    <a:schemeClr val="tx1"/>
                  </a:solidFill>
                </a:rPr>
                <a:t>Reiteramos que </a:t>
              </a:r>
              <a:r>
                <a:rPr lang="es-MX" sz="1100" b="1" dirty="0">
                  <a:solidFill>
                    <a:schemeClr val="tx1"/>
                  </a:solidFill>
                </a:rPr>
                <a:t>el buen uso y cuidado del gimnasio depende del compromiso y respeto de cada usuario</a:t>
              </a:r>
              <a:r>
                <a:rPr lang="es-MX" sz="1100" dirty="0">
                  <a:solidFill>
                    <a:schemeClr val="tx1"/>
                  </a:solidFill>
                </a:rPr>
                <a:t>.</a:t>
              </a:r>
            </a:p>
            <a:p>
              <a:endParaRPr lang="es-MX" sz="1100" dirty="0">
                <a:solidFill>
                  <a:schemeClr val="tx1"/>
                </a:solidFill>
              </a:endParaRPr>
            </a:p>
            <a:p>
              <a:pPr algn="ctr"/>
              <a:endParaRPr lang="es-PA" dirty="0"/>
            </a:p>
          </p:txBody>
        </p:sp>
        <p:pic>
          <p:nvPicPr>
            <p:cNvPr id="8" name="Gráfico 7">
              <a:extLst>
                <a:ext uri="{FF2B5EF4-FFF2-40B4-BE49-F238E27FC236}">
                  <a16:creationId xmlns:a16="http://schemas.microsoft.com/office/drawing/2014/main" id="{592ACC62-3236-CFEA-0F56-C95BC00C9D98}"/>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rot="441232">
              <a:off x="5415609" y="3866930"/>
              <a:ext cx="980259" cy="980259"/>
            </a:xfrm>
            <a:prstGeom prst="rect">
              <a:avLst/>
            </a:prstGeom>
          </p:spPr>
        </p:pic>
      </p:grpSp>
      <p:grpSp>
        <p:nvGrpSpPr>
          <p:cNvPr id="15" name="Grupo 14">
            <a:extLst>
              <a:ext uri="{FF2B5EF4-FFF2-40B4-BE49-F238E27FC236}">
                <a16:creationId xmlns:a16="http://schemas.microsoft.com/office/drawing/2014/main" id="{1FB0B375-99E8-C1DE-D216-6E5582BDA2AF}"/>
              </a:ext>
            </a:extLst>
          </p:cNvPr>
          <p:cNvGrpSpPr/>
          <p:nvPr/>
        </p:nvGrpSpPr>
        <p:grpSpPr>
          <a:xfrm>
            <a:off x="910927" y="6403420"/>
            <a:ext cx="5624478" cy="2558549"/>
            <a:chOff x="910927" y="6403420"/>
            <a:chExt cx="5624478" cy="2558549"/>
          </a:xfrm>
        </p:grpSpPr>
        <p:sp>
          <p:nvSpPr>
            <p:cNvPr id="26" name="Rectángulo: esquinas redondeadas 25">
              <a:extLst>
                <a:ext uri="{FF2B5EF4-FFF2-40B4-BE49-F238E27FC236}">
                  <a16:creationId xmlns:a16="http://schemas.microsoft.com/office/drawing/2014/main" id="{D8CB0BD8-27D2-FD93-E26B-C8075563DCDD}"/>
                </a:ext>
              </a:extLst>
            </p:cNvPr>
            <p:cNvSpPr/>
            <p:nvPr/>
          </p:nvSpPr>
          <p:spPr>
            <a:xfrm>
              <a:off x="910927" y="6403420"/>
              <a:ext cx="5624478" cy="2558549"/>
            </a:xfrm>
            <a:prstGeom prst="roundRect">
              <a:avLst/>
            </a:prstGeom>
          </p:spPr>
          <p:style>
            <a:lnRef idx="2">
              <a:schemeClr val="lt1">
                <a:hueOff val="0"/>
                <a:satOff val="0"/>
                <a:lumOff val="0"/>
                <a:alphaOff val="0"/>
              </a:schemeClr>
            </a:lnRef>
            <a:fillRef idx="1">
              <a:schemeClr val="accent3">
                <a:shade val="50000"/>
                <a:hueOff val="56468"/>
                <a:satOff val="1324"/>
                <a:lumOff val="38322"/>
                <a:alphaOff val="0"/>
              </a:schemeClr>
            </a:fillRef>
            <a:effectRef idx="0">
              <a:schemeClr val="accent3">
                <a:shade val="50000"/>
                <a:hueOff val="56468"/>
                <a:satOff val="1324"/>
                <a:lumOff val="38322"/>
                <a:alphaOff val="0"/>
              </a:schemeClr>
            </a:effectRef>
            <a:fontRef idx="minor">
              <a:schemeClr val="lt1"/>
            </a:fontRef>
          </p:style>
          <p:txBody>
            <a:bodyPr/>
            <a:lstStyle/>
            <a:p>
              <a:pPr lvl="0" algn="just" defTabSz="622300">
                <a:lnSpc>
                  <a:spcPct val="90000"/>
                </a:lnSpc>
                <a:spcBef>
                  <a:spcPct val="0"/>
                </a:spcBef>
                <a:spcAft>
                  <a:spcPct val="35000"/>
                </a:spcAft>
              </a:pPr>
              <a:endParaRPr lang="es-PA" sz="1100" b="1" dirty="0">
                <a:solidFill>
                  <a:schemeClr val="tx1"/>
                </a:solidFill>
              </a:endParaRPr>
            </a:p>
            <a:p>
              <a:pPr lvl="0" algn="just" defTabSz="622300">
                <a:lnSpc>
                  <a:spcPct val="90000"/>
                </a:lnSpc>
                <a:spcBef>
                  <a:spcPct val="0"/>
                </a:spcBef>
                <a:spcAft>
                  <a:spcPct val="35000"/>
                </a:spcAft>
              </a:pPr>
              <a:endParaRPr lang="es-PA" sz="1100" b="1" dirty="0">
                <a:solidFill>
                  <a:schemeClr val="tx1"/>
                </a:solidFill>
              </a:endParaRPr>
            </a:p>
            <a:p>
              <a:pPr lvl="0" algn="r" defTabSz="622300">
                <a:lnSpc>
                  <a:spcPct val="90000"/>
                </a:lnSpc>
                <a:spcBef>
                  <a:spcPct val="0"/>
                </a:spcBef>
                <a:spcAft>
                  <a:spcPct val="35000"/>
                </a:spcAft>
              </a:pPr>
              <a:r>
                <a:rPr lang="es-PA" sz="1100" b="1" dirty="0">
                  <a:solidFill>
                    <a:schemeClr val="tx1"/>
                  </a:solidFill>
                </a:rPr>
                <a:t>LÍMITE DE VELOCIDAD:</a:t>
              </a:r>
            </a:p>
            <a:p>
              <a:pPr lvl="0" algn="r" defTabSz="622300">
                <a:lnSpc>
                  <a:spcPct val="90000"/>
                </a:lnSpc>
                <a:spcBef>
                  <a:spcPct val="0"/>
                </a:spcBef>
                <a:spcAft>
                  <a:spcPct val="35000"/>
                </a:spcAft>
              </a:pPr>
              <a:endParaRPr lang="es-PA" sz="1100" b="1" dirty="0">
                <a:solidFill>
                  <a:schemeClr val="tx1"/>
                </a:solidFill>
              </a:endParaRPr>
            </a:p>
            <a:p>
              <a:pPr lvl="0" algn="r" defTabSz="622300">
                <a:lnSpc>
                  <a:spcPct val="90000"/>
                </a:lnSpc>
                <a:spcBef>
                  <a:spcPct val="0"/>
                </a:spcBef>
                <a:spcAft>
                  <a:spcPct val="35000"/>
                </a:spcAft>
              </a:pPr>
              <a:endParaRPr lang="es-PA" sz="1100" b="1" dirty="0">
                <a:solidFill>
                  <a:schemeClr val="tx1"/>
                </a:solidFill>
              </a:endParaRPr>
            </a:p>
            <a:p>
              <a:pPr algn="just"/>
              <a:r>
                <a:rPr lang="es-MX" sz="1100" dirty="0">
                  <a:solidFill>
                    <a:schemeClr val="tx1"/>
                  </a:solidFill>
                </a:rPr>
                <a:t>Recordamos a todos los residentes que </a:t>
              </a:r>
              <a:r>
                <a:rPr lang="es-MX" sz="1100" b="1" dirty="0">
                  <a:solidFill>
                    <a:schemeClr val="tx1"/>
                  </a:solidFill>
                </a:rPr>
                <a:t>el límite de velocidad permitido dentro del residencial es de 20 km/h</a:t>
              </a:r>
              <a:r>
                <a:rPr lang="es-MX" sz="1100" dirty="0">
                  <a:solidFill>
                    <a:schemeClr val="tx1"/>
                  </a:solidFill>
                </a:rPr>
                <a:t>.</a:t>
              </a:r>
            </a:p>
            <a:p>
              <a:pPr algn="just"/>
              <a:r>
                <a:rPr lang="es-MX" sz="1100" dirty="0">
                  <a:solidFill>
                    <a:schemeClr val="tx1"/>
                  </a:solidFill>
                </a:rPr>
                <a:t>Solicitamos amablemente su colaboración para </a:t>
              </a:r>
              <a:r>
                <a:rPr lang="es-MX" sz="1100" b="1" dirty="0">
                  <a:solidFill>
                    <a:schemeClr val="tx1"/>
                  </a:solidFill>
                </a:rPr>
                <a:t>respetar esta norma y compartirla con sus visitantes</a:t>
              </a:r>
              <a:r>
                <a:rPr lang="es-MX" sz="1100" dirty="0">
                  <a:solidFill>
                    <a:schemeClr val="tx1"/>
                  </a:solidFill>
                </a:rPr>
                <a:t>, con el fin de </a:t>
              </a:r>
              <a:r>
                <a:rPr lang="es-MX" sz="1100" b="1" dirty="0">
                  <a:solidFill>
                    <a:schemeClr val="tx1"/>
                  </a:solidFill>
                </a:rPr>
                <a:t>preservar la seguridad de peatones, niños, mascotas y vehículos</a:t>
              </a:r>
              <a:r>
                <a:rPr lang="es-MX" sz="1100" dirty="0">
                  <a:solidFill>
                    <a:schemeClr val="tx1"/>
                  </a:solidFill>
                </a:rPr>
                <a:t>, y evitar cualquier tipo de incidente.</a:t>
              </a:r>
            </a:p>
            <a:p>
              <a:pPr algn="just"/>
              <a:r>
                <a:rPr lang="es-MX" sz="1100" dirty="0">
                  <a:solidFill>
                    <a:schemeClr val="tx1"/>
                  </a:solidFill>
                </a:rPr>
                <a:t>Agradecemos de antemano su compromiso con la convivencia responsable y segura en nuestra comunidad.</a:t>
              </a:r>
            </a:p>
            <a:p>
              <a:pPr algn="just"/>
              <a:endParaRPr lang="es-MX" sz="1100" kern="1200" dirty="0">
                <a:solidFill>
                  <a:schemeClr val="tx1"/>
                </a:solidFill>
              </a:endParaRPr>
            </a:p>
            <a:p>
              <a:pPr algn="just"/>
              <a:endParaRPr lang="es-MX" sz="1100" dirty="0">
                <a:solidFill>
                  <a:schemeClr val="tx1"/>
                </a:solidFill>
              </a:endParaRPr>
            </a:p>
            <a:p>
              <a:pPr algn="just"/>
              <a:endParaRPr lang="es-PA" sz="1100" kern="1200" dirty="0">
                <a:solidFill>
                  <a:schemeClr val="tx1"/>
                </a:solidFill>
              </a:endParaRPr>
            </a:p>
            <a:p>
              <a:endParaRPr lang="es-PA" dirty="0"/>
            </a:p>
          </p:txBody>
        </p:sp>
        <p:pic>
          <p:nvPicPr>
            <p:cNvPr id="10" name="Imagen 9" descr="Logotipo&#10;&#10;Descripción generada automáticamente">
              <a:extLst>
                <a:ext uri="{FF2B5EF4-FFF2-40B4-BE49-F238E27FC236}">
                  <a16:creationId xmlns:a16="http://schemas.microsoft.com/office/drawing/2014/main" id="{B9B19D58-D8B0-7D62-DEF8-4E254AB7F416}"/>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4700"/>
                      </a14:imgEffect>
                    </a14:imgLayer>
                  </a14:imgProps>
                </a:ext>
                <a:ext uri="{837473B0-CC2E-450A-ABE3-18F120FF3D39}">
                  <a1611:picAttrSrcUrl xmlns:a1611="http://schemas.microsoft.com/office/drawing/2016/11/main" r:id="rId8"/>
                </a:ext>
              </a:extLst>
            </a:blip>
            <a:stretch>
              <a:fillRect/>
            </a:stretch>
          </p:blipFill>
          <p:spPr>
            <a:xfrm>
              <a:off x="1143859" y="6501661"/>
              <a:ext cx="870679" cy="870679"/>
            </a:xfrm>
            <a:prstGeom prst="rect">
              <a:avLst/>
            </a:prstGeom>
          </p:spPr>
        </p:pic>
      </p:grpSp>
      <p:grpSp>
        <p:nvGrpSpPr>
          <p:cNvPr id="11" name="Grupo 10">
            <a:extLst>
              <a:ext uri="{FF2B5EF4-FFF2-40B4-BE49-F238E27FC236}">
                <a16:creationId xmlns:a16="http://schemas.microsoft.com/office/drawing/2014/main" id="{8BEB5DCC-F292-C9F4-CAD0-CB0968E5060A}"/>
              </a:ext>
            </a:extLst>
          </p:cNvPr>
          <p:cNvGrpSpPr/>
          <p:nvPr/>
        </p:nvGrpSpPr>
        <p:grpSpPr>
          <a:xfrm>
            <a:off x="830094" y="1553575"/>
            <a:ext cx="5786144" cy="2057298"/>
            <a:chOff x="830094" y="1553575"/>
            <a:chExt cx="5786144" cy="2057298"/>
          </a:xfrm>
        </p:grpSpPr>
        <p:sp>
          <p:nvSpPr>
            <p:cNvPr id="6" name="Rectángulo: esquinas redondeadas 5">
              <a:extLst>
                <a:ext uri="{FF2B5EF4-FFF2-40B4-BE49-F238E27FC236}">
                  <a16:creationId xmlns:a16="http://schemas.microsoft.com/office/drawing/2014/main" id="{8A4D9A99-15CB-3469-2AAA-3E616C5969DE}"/>
                </a:ext>
              </a:extLst>
            </p:cNvPr>
            <p:cNvSpPr/>
            <p:nvPr/>
          </p:nvSpPr>
          <p:spPr>
            <a:xfrm>
              <a:off x="830094" y="1568486"/>
              <a:ext cx="5786144" cy="2042387"/>
            </a:xfrm>
            <a:prstGeom prst="roundRect">
              <a:avLst>
                <a:gd name="adj" fmla="val 24044"/>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endParaRPr lang="es-PA" altLang="es-PA" sz="1200" b="1" dirty="0">
                <a:solidFill>
                  <a:schemeClr val="tx1"/>
                </a:solidFill>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PA" altLang="es-PA" sz="1200" b="1" dirty="0">
                <a:solidFill>
                  <a:schemeClr val="tx1"/>
                </a:solidFill>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PA" altLang="es-PA" sz="1200" b="1" dirty="0">
                <a:solidFill>
                  <a:schemeClr val="tx1"/>
                </a:solidFill>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PA" altLang="es-PA" sz="1200" b="1" dirty="0">
                <a:solidFill>
                  <a:schemeClr val="tx1"/>
                </a:solidFill>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PA" altLang="es-PA" sz="1200" b="1" dirty="0">
                <a:solidFill>
                  <a:schemeClr val="tx1"/>
                </a:solidFill>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PA" altLang="es-PA" sz="1200" b="1" dirty="0">
                <a:solidFill>
                  <a:schemeClr val="tx1"/>
                </a:solidFill>
              </a:endParaRPr>
            </a:p>
            <a:p>
              <a:pPr marL="0" marR="0" lvl="0" indent="0" algn="ctr" defTabSz="914400" rtl="0" eaLnBrk="0" fontAlgn="base" latinLnBrk="0" hangingPunct="0">
                <a:lnSpc>
                  <a:spcPct val="100000"/>
                </a:lnSpc>
                <a:spcBef>
                  <a:spcPct val="0"/>
                </a:spcBef>
                <a:spcAft>
                  <a:spcPct val="0"/>
                </a:spcAft>
                <a:buClrTx/>
                <a:buSzTx/>
                <a:buFontTx/>
                <a:buNone/>
                <a:tabLst/>
              </a:pPr>
              <a:r>
                <a:rPr lang="es-PA" altLang="es-PA" sz="1200" b="1" dirty="0">
                  <a:solidFill>
                    <a:schemeClr val="tx1"/>
                  </a:solidFill>
                </a:rPr>
                <a:t>¡Importante! </a:t>
              </a:r>
            </a:p>
            <a:p>
              <a:pPr marL="0" marR="0" lvl="0" indent="0" algn="l" defTabSz="914400" rtl="0" eaLnBrk="0" fontAlgn="base" latinLnBrk="0" hangingPunct="0">
                <a:lnSpc>
                  <a:spcPct val="100000"/>
                </a:lnSpc>
                <a:spcBef>
                  <a:spcPct val="0"/>
                </a:spcBef>
                <a:spcAft>
                  <a:spcPct val="0"/>
                </a:spcAft>
                <a:buClrTx/>
                <a:buSzTx/>
                <a:buFontTx/>
                <a:buNone/>
                <a:tabLst/>
              </a:pPr>
              <a:endParaRPr lang="es-PA" altLang="es-PA" sz="1200" dirty="0">
                <a:solidFill>
                  <a:schemeClr val="tx1"/>
                </a:solidFill>
              </a:endParaRPr>
            </a:p>
            <a:p>
              <a:pPr marL="0" marR="0" lvl="0" indent="0" algn="just" defTabSz="914400" rtl="0" eaLnBrk="0" fontAlgn="base" latinLnBrk="0" hangingPunct="0">
                <a:lnSpc>
                  <a:spcPct val="100000"/>
                </a:lnSpc>
                <a:spcBef>
                  <a:spcPct val="0"/>
                </a:spcBef>
                <a:spcAft>
                  <a:spcPct val="0"/>
                </a:spcAft>
                <a:buClrTx/>
                <a:buSzTx/>
                <a:buFontTx/>
                <a:buNone/>
                <a:tabLst/>
              </a:pPr>
              <a:r>
                <a:rPr lang="es-PA" altLang="es-PA" sz="1200" dirty="0">
                  <a:solidFill>
                    <a:schemeClr val="tx1"/>
                  </a:solidFill>
                </a:rPr>
                <a:t>Hemos detectado alta frecuencia en los reportes de los residentes y conserjes por los desechos de mascotas encontrados en las aceras y parques, agradecemos su apoyo utilizando las bolsas de desechos que se encuentran en el residencial para mantener limpias nuestras áreas comunes.</a:t>
              </a:r>
            </a:p>
            <a:p>
              <a:pPr marL="0" marR="0" lvl="0" indent="0" algn="just" defTabSz="914400" rtl="0" eaLnBrk="0" fontAlgn="base" latinLnBrk="0" hangingPunct="0">
                <a:lnSpc>
                  <a:spcPct val="100000"/>
                </a:lnSpc>
                <a:spcBef>
                  <a:spcPct val="0"/>
                </a:spcBef>
                <a:spcAft>
                  <a:spcPct val="0"/>
                </a:spcAft>
                <a:buClrTx/>
                <a:buSzTx/>
                <a:buFontTx/>
                <a:buNone/>
                <a:tabLst/>
              </a:pPr>
              <a:endParaRPr lang="es-PA" altLang="es-PA" sz="1200" dirty="0">
                <a:solidFill>
                  <a:schemeClr val="tx1"/>
                </a:solidFill>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PA" altLang="es-PA" sz="1200" dirty="0">
                <a:solidFill>
                  <a:schemeClr val="tx1"/>
                </a:solidFill>
              </a:endParaRPr>
            </a:p>
            <a:p>
              <a:pPr algn="ctr"/>
              <a:endParaRPr lang="es-PA" dirty="0"/>
            </a:p>
          </p:txBody>
        </p:sp>
        <p:pic>
          <p:nvPicPr>
            <p:cNvPr id="5" name="Gráfico 4">
              <a:extLst>
                <a:ext uri="{FF2B5EF4-FFF2-40B4-BE49-F238E27FC236}">
                  <a16:creationId xmlns:a16="http://schemas.microsoft.com/office/drawing/2014/main" id="{801A237E-3133-386B-4C91-CE15F05C111A}"/>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a:off x="1203423" y="1553575"/>
              <a:ext cx="1475360" cy="905786"/>
            </a:xfrm>
            <a:prstGeom prst="rect">
              <a:avLst/>
            </a:prstGeom>
          </p:spPr>
        </p:pic>
      </p:grpSp>
    </p:spTree>
    <p:extLst>
      <p:ext uri="{BB962C8B-B14F-4D97-AF65-F5344CB8AC3E}">
        <p14:creationId xmlns:p14="http://schemas.microsoft.com/office/powerpoint/2010/main" val="997948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4">
            <a:extLst>
              <a:ext uri="{FF2B5EF4-FFF2-40B4-BE49-F238E27FC236}">
                <a16:creationId xmlns:a16="http://schemas.microsoft.com/office/drawing/2014/main" id="{9E2415BC-A1BC-9AAB-3369-8153021829B6}"/>
              </a:ext>
            </a:extLst>
          </p:cNvPr>
          <p:cNvSpPr txBox="1">
            <a:spLocks/>
          </p:cNvSpPr>
          <p:nvPr/>
        </p:nvSpPr>
        <p:spPr>
          <a:xfrm>
            <a:off x="1511659" y="644652"/>
            <a:ext cx="3709115" cy="568354"/>
          </a:xfrm>
          <a:prstGeom prst="rect">
            <a:avLst/>
          </a:prstGeom>
        </p:spPr>
        <p:txBody>
          <a:bodyPr/>
          <a:lst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b="1" dirty="0">
                <a:solidFill>
                  <a:schemeClr val="tx1"/>
                </a:solidFill>
              </a:rPr>
              <a:t>JUNTA DIRECTIVA</a:t>
            </a:r>
            <a:br>
              <a:rPr lang="en-US" sz="2000" b="1" dirty="0">
                <a:solidFill>
                  <a:schemeClr val="tx1"/>
                </a:solidFill>
              </a:rPr>
            </a:br>
            <a:r>
              <a:rPr lang="en-US" sz="2000" b="1" dirty="0">
                <a:solidFill>
                  <a:schemeClr val="tx1"/>
                </a:solidFill>
              </a:rPr>
              <a:t>ALBROOK GARDENS 2025</a:t>
            </a:r>
          </a:p>
        </p:txBody>
      </p:sp>
      <p:sp>
        <p:nvSpPr>
          <p:cNvPr id="18" name="CuadroTexto 17">
            <a:extLst>
              <a:ext uri="{FF2B5EF4-FFF2-40B4-BE49-F238E27FC236}">
                <a16:creationId xmlns:a16="http://schemas.microsoft.com/office/drawing/2014/main" id="{624C70A5-F4A5-FD10-5F60-D6A87294E95D}"/>
              </a:ext>
            </a:extLst>
          </p:cNvPr>
          <p:cNvSpPr txBox="1"/>
          <p:nvPr/>
        </p:nvSpPr>
        <p:spPr>
          <a:xfrm>
            <a:off x="1275009" y="1835240"/>
            <a:ext cx="3945766" cy="3108543"/>
          </a:xfrm>
          <a:prstGeom prst="rect">
            <a:avLst/>
          </a:prstGeom>
          <a:noFill/>
        </p:spPr>
        <p:txBody>
          <a:bodyPr wrap="square" rtlCol="0">
            <a:spAutoFit/>
          </a:bodyPr>
          <a:lstStyle/>
          <a:p>
            <a:pPr>
              <a:lnSpc>
                <a:spcPct val="200000"/>
              </a:lnSpc>
            </a:pPr>
            <a:r>
              <a:rPr lang="es-PA" sz="1400" b="1" dirty="0"/>
              <a:t>Presidente 		JOSÉ FIERRO</a:t>
            </a:r>
          </a:p>
          <a:p>
            <a:pPr>
              <a:lnSpc>
                <a:spcPct val="200000"/>
              </a:lnSpc>
            </a:pPr>
            <a:r>
              <a:rPr lang="es-PA" sz="1400" b="1" dirty="0"/>
              <a:t>Vicepresidente 		CARLOS LIAO</a:t>
            </a:r>
          </a:p>
          <a:p>
            <a:pPr>
              <a:lnSpc>
                <a:spcPct val="200000"/>
              </a:lnSpc>
            </a:pPr>
            <a:r>
              <a:rPr lang="es-PA" sz="1400" b="1" dirty="0"/>
              <a:t>Secretario 		CÉSAR DE SEDAS</a:t>
            </a:r>
          </a:p>
          <a:p>
            <a:pPr>
              <a:lnSpc>
                <a:spcPct val="200000"/>
              </a:lnSpc>
            </a:pPr>
            <a:r>
              <a:rPr lang="es-PA" sz="1400" b="1" dirty="0"/>
              <a:t>Tesorero 			MARTA JIMÉNEZ</a:t>
            </a:r>
          </a:p>
          <a:p>
            <a:pPr>
              <a:lnSpc>
                <a:spcPct val="200000"/>
              </a:lnSpc>
            </a:pPr>
            <a:r>
              <a:rPr lang="es-PA" sz="1400" b="1" dirty="0"/>
              <a:t>Fiscal 			LÍA JASPE</a:t>
            </a:r>
          </a:p>
          <a:p>
            <a:pPr>
              <a:lnSpc>
                <a:spcPct val="200000"/>
              </a:lnSpc>
            </a:pPr>
            <a:r>
              <a:rPr lang="es-PA" sz="1400" b="1" dirty="0"/>
              <a:t>Director 			YEISY RODRÍGUEZ</a:t>
            </a:r>
          </a:p>
          <a:p>
            <a:pPr>
              <a:lnSpc>
                <a:spcPct val="200000"/>
              </a:lnSpc>
            </a:pPr>
            <a:r>
              <a:rPr lang="es-PA" sz="1400" b="1" dirty="0"/>
              <a:t>Director 			ARTURO BURGOS</a:t>
            </a:r>
          </a:p>
        </p:txBody>
      </p:sp>
      <p:sp>
        <p:nvSpPr>
          <p:cNvPr id="19" name="CuadroTexto 18">
            <a:extLst>
              <a:ext uri="{FF2B5EF4-FFF2-40B4-BE49-F238E27FC236}">
                <a16:creationId xmlns:a16="http://schemas.microsoft.com/office/drawing/2014/main" id="{CCFBDF6D-AE67-1471-48DE-C7A79DB6165F}"/>
              </a:ext>
            </a:extLst>
          </p:cNvPr>
          <p:cNvSpPr txBox="1"/>
          <p:nvPr/>
        </p:nvSpPr>
        <p:spPr>
          <a:xfrm>
            <a:off x="1392996" y="5862484"/>
            <a:ext cx="4372897" cy="2862322"/>
          </a:xfrm>
          <a:prstGeom prst="rect">
            <a:avLst/>
          </a:prstGeom>
          <a:noFill/>
        </p:spPr>
        <p:txBody>
          <a:bodyPr wrap="square" rtlCol="0">
            <a:spAutoFit/>
          </a:bodyPr>
          <a:lstStyle/>
          <a:p>
            <a:pPr algn="ctr"/>
            <a:r>
              <a:rPr lang="es-MX" b="1" dirty="0">
                <a:solidFill>
                  <a:srgbClr val="FF0000"/>
                </a:solidFill>
              </a:rPr>
              <a:t>Canales de Comunicación con la administración:</a:t>
            </a:r>
          </a:p>
          <a:p>
            <a:pPr algn="ctr"/>
            <a:endParaRPr lang="es-MX" dirty="0"/>
          </a:p>
          <a:p>
            <a:pPr algn="ctr"/>
            <a:endParaRPr lang="es-MX" dirty="0"/>
          </a:p>
          <a:p>
            <a:r>
              <a:rPr lang="es-MX" dirty="0"/>
              <a:t>📞 Teléfono: 398-1814</a:t>
            </a:r>
          </a:p>
          <a:p>
            <a:r>
              <a:rPr lang="es-MX" dirty="0"/>
              <a:t>📱 Celular: 6489-8819</a:t>
            </a:r>
          </a:p>
          <a:p>
            <a:r>
              <a:rPr lang="es-MX" dirty="0"/>
              <a:t>📧 Correo electrónico:</a:t>
            </a:r>
          </a:p>
          <a:p>
            <a:r>
              <a:rPr lang="es-MX" dirty="0">
                <a:solidFill>
                  <a:srgbClr val="336600"/>
                </a:solidFill>
              </a:rPr>
              <a:t>administracion@albrookgardens.com</a:t>
            </a:r>
            <a:endParaRPr lang="es-PA" dirty="0">
              <a:solidFill>
                <a:srgbClr val="336600"/>
              </a:solidFill>
            </a:endParaRPr>
          </a:p>
          <a:p>
            <a:endParaRPr lang="es-MX" dirty="0"/>
          </a:p>
          <a:p>
            <a:endParaRPr lang="es-PA" dirty="0"/>
          </a:p>
        </p:txBody>
      </p:sp>
      <p:pic>
        <p:nvPicPr>
          <p:cNvPr id="2" name="Imagen 1">
            <a:extLst>
              <a:ext uri="{FF2B5EF4-FFF2-40B4-BE49-F238E27FC236}">
                <a16:creationId xmlns:a16="http://schemas.microsoft.com/office/drawing/2014/main" id="{26B46118-5C14-3EEE-C896-448699C0E310}"/>
              </a:ext>
            </a:extLst>
          </p:cNvPr>
          <p:cNvPicPr>
            <a:picLocks noChangeAspect="1"/>
          </p:cNvPicPr>
          <p:nvPr/>
        </p:nvPicPr>
        <p:blipFill>
          <a:blip r:embed="rId2"/>
          <a:stretch>
            <a:fillRect/>
          </a:stretch>
        </p:blipFill>
        <p:spPr>
          <a:xfrm>
            <a:off x="387958" y="207079"/>
            <a:ext cx="1475360" cy="1005927"/>
          </a:xfrm>
          <a:prstGeom prst="rect">
            <a:avLst/>
          </a:prstGeom>
        </p:spPr>
      </p:pic>
    </p:spTree>
    <p:extLst>
      <p:ext uri="{BB962C8B-B14F-4D97-AF65-F5344CB8AC3E}">
        <p14:creationId xmlns:p14="http://schemas.microsoft.com/office/powerpoint/2010/main" val="1542907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4509609" y="5775424"/>
            <a:ext cx="1157288" cy="154037"/>
          </a:xfrm>
        </p:spPr>
        <p:txBody>
          <a:bodyPr/>
          <a:lstStyle/>
          <a:p>
            <a:fld id="{EA87306C-81BA-4795-A5CA-9392456A8C1E}" type="slidenum">
              <a:rPr lang="en-US" smtClean="0"/>
              <a:pPr/>
              <a:t>2</a:t>
            </a:fld>
            <a:endParaRPr lang="en-US" dirty="0"/>
          </a:p>
        </p:txBody>
      </p:sp>
      <p:sp>
        <p:nvSpPr>
          <p:cNvPr id="18" name="Title 25">
            <a:extLst>
              <a:ext uri="{FF2B5EF4-FFF2-40B4-BE49-F238E27FC236}">
                <a16:creationId xmlns:a16="http://schemas.microsoft.com/office/drawing/2014/main" id="{FEC7D76B-F1B0-4C74-B199-A853B56F45FC}"/>
              </a:ext>
            </a:extLst>
          </p:cNvPr>
          <p:cNvSpPr txBox="1">
            <a:spLocks/>
          </p:cNvSpPr>
          <p:nvPr/>
        </p:nvSpPr>
        <p:spPr>
          <a:xfrm>
            <a:off x="246565" y="1213266"/>
            <a:ext cx="1331207" cy="270961"/>
          </a:xfrm>
          <a:prstGeom prst="rect">
            <a:avLst/>
          </a:prstGeom>
          <a:ln w="28575">
            <a:solidFill>
              <a:schemeClr val="accent2"/>
            </a:solidFill>
          </a:ln>
        </p:spPr>
        <p:txBody>
          <a:bodyPr vert="horz" lIns="68580" tIns="34290" rIns="68580" bIns="34290" rtlCol="0" anchor="ctr">
            <a:noAutofit/>
          </a:bodyPr>
          <a:lstStyle>
            <a:lvl1pPr algn="ctr" defTabSz="342900" rtl="0" eaLnBrk="1" latinLnBrk="0" hangingPunct="1">
              <a:spcBef>
                <a:spcPct val="0"/>
              </a:spcBef>
              <a:buNone/>
              <a:defRPr sz="1350" b="0" i="0" kern="1200" cap="all" spc="56"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PA" sz="1013" b="1" dirty="0">
                <a:solidFill>
                  <a:schemeClr val="tx1"/>
                </a:solidFill>
              </a:rPr>
              <a:t>Mantenimiento</a:t>
            </a:r>
          </a:p>
        </p:txBody>
      </p:sp>
      <p:sp>
        <p:nvSpPr>
          <p:cNvPr id="8" name="Slide Number Placeholder 324">
            <a:extLst>
              <a:ext uri="{FF2B5EF4-FFF2-40B4-BE49-F238E27FC236}">
                <a16:creationId xmlns:a16="http://schemas.microsoft.com/office/drawing/2014/main" id="{34EB76F2-18F3-67CB-1811-CB954BAEDE94}"/>
              </a:ext>
            </a:extLst>
          </p:cNvPr>
          <p:cNvSpPr txBox="1">
            <a:spLocks/>
          </p:cNvSpPr>
          <p:nvPr/>
        </p:nvSpPr>
        <p:spPr>
          <a:xfrm>
            <a:off x="4623909" y="5889724"/>
            <a:ext cx="1157288" cy="154037"/>
          </a:xfrm>
          <a:prstGeom prst="rect">
            <a:avLst/>
          </a:prstGeom>
        </p:spPr>
        <p:txBody>
          <a:bodyPr vert="horz" lIns="68580" tIns="34290" rIns="68580" bIns="34290" rtlCol="0" anchor="ctr"/>
          <a:lstStyle>
            <a:defPPr>
              <a:defRPr lang="en-US"/>
            </a:defPPr>
            <a:lvl1pPr marL="0" algn="r" defTabSz="457200" rtl="0" eaLnBrk="1" latinLnBrk="0" hangingPunct="1">
              <a:defRPr sz="675" b="0" i="0" kern="1200" spc="56" baseline="0">
                <a:solidFill>
                  <a:schemeClr val="bg2">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87306C-81BA-4795-A5CA-9392456A8C1E}" type="slidenum">
              <a:rPr lang="en-US" sz="506"/>
              <a:pPr/>
              <a:t>2</a:t>
            </a:fld>
            <a:endParaRPr lang="en-US" sz="506" dirty="0"/>
          </a:p>
        </p:txBody>
      </p:sp>
      <p:sp>
        <p:nvSpPr>
          <p:cNvPr id="7" name="CuadroTexto 6">
            <a:extLst>
              <a:ext uri="{FF2B5EF4-FFF2-40B4-BE49-F238E27FC236}">
                <a16:creationId xmlns:a16="http://schemas.microsoft.com/office/drawing/2014/main" id="{1D2DDA01-E32B-126C-650F-406F1BFF2865}"/>
              </a:ext>
            </a:extLst>
          </p:cNvPr>
          <p:cNvSpPr txBox="1"/>
          <p:nvPr/>
        </p:nvSpPr>
        <p:spPr>
          <a:xfrm>
            <a:off x="1339595" y="1075183"/>
            <a:ext cx="4327302" cy="338554"/>
          </a:xfrm>
          <a:prstGeom prst="rect">
            <a:avLst/>
          </a:prstGeom>
          <a:noFill/>
        </p:spPr>
        <p:txBody>
          <a:bodyPr wrap="square" rtlCol="0">
            <a:spAutoFit/>
          </a:bodyPr>
          <a:lstStyle/>
          <a:p>
            <a:pPr algn="ctr"/>
            <a:r>
              <a:rPr lang="es-PA" sz="1600" b="1" dirty="0"/>
              <a:t>ÁREAS COMUNES</a:t>
            </a:r>
          </a:p>
        </p:txBody>
      </p:sp>
      <p:sp>
        <p:nvSpPr>
          <p:cNvPr id="25" name="CuadroTexto 24">
            <a:extLst>
              <a:ext uri="{FF2B5EF4-FFF2-40B4-BE49-F238E27FC236}">
                <a16:creationId xmlns:a16="http://schemas.microsoft.com/office/drawing/2014/main" id="{FA5A7E47-A124-1053-7A80-5C806AE0B057}"/>
              </a:ext>
            </a:extLst>
          </p:cNvPr>
          <p:cNvSpPr txBox="1"/>
          <p:nvPr/>
        </p:nvSpPr>
        <p:spPr>
          <a:xfrm>
            <a:off x="1296569" y="1374102"/>
            <a:ext cx="4215634" cy="307777"/>
          </a:xfrm>
          <a:prstGeom prst="rect">
            <a:avLst/>
          </a:prstGeom>
          <a:noFill/>
        </p:spPr>
        <p:txBody>
          <a:bodyPr wrap="square">
            <a:spAutoFit/>
          </a:bodyPr>
          <a:lstStyle/>
          <a:p>
            <a:pPr algn="ctr"/>
            <a:r>
              <a:rPr lang="es-PA" sz="1400" b="1" dirty="0"/>
              <a:t>Mantenimientos</a:t>
            </a:r>
            <a:r>
              <a:rPr lang="es-PA" sz="1200" b="1" dirty="0"/>
              <a:t> </a:t>
            </a:r>
            <a:r>
              <a:rPr lang="es-PA" sz="1400" b="1" dirty="0"/>
              <a:t>Recurrentes</a:t>
            </a:r>
          </a:p>
        </p:txBody>
      </p:sp>
      <p:pic>
        <p:nvPicPr>
          <p:cNvPr id="19" name="Imagen 18">
            <a:extLst>
              <a:ext uri="{FF2B5EF4-FFF2-40B4-BE49-F238E27FC236}">
                <a16:creationId xmlns:a16="http://schemas.microsoft.com/office/drawing/2014/main" id="{F045D06D-61E4-A597-F2A1-FD1879F300D9}"/>
              </a:ext>
            </a:extLst>
          </p:cNvPr>
          <p:cNvPicPr>
            <a:picLocks noChangeAspect="1"/>
          </p:cNvPicPr>
          <p:nvPr/>
        </p:nvPicPr>
        <p:blipFill>
          <a:blip r:embed="rId2"/>
          <a:stretch>
            <a:fillRect/>
          </a:stretch>
        </p:blipFill>
        <p:spPr>
          <a:xfrm>
            <a:off x="384002" y="64586"/>
            <a:ext cx="1473620" cy="1009938"/>
          </a:xfrm>
          <a:prstGeom prst="rect">
            <a:avLst/>
          </a:prstGeom>
        </p:spPr>
      </p:pic>
      <p:sp>
        <p:nvSpPr>
          <p:cNvPr id="21" name="CuadroTexto 20">
            <a:extLst>
              <a:ext uri="{FF2B5EF4-FFF2-40B4-BE49-F238E27FC236}">
                <a16:creationId xmlns:a16="http://schemas.microsoft.com/office/drawing/2014/main" id="{EAF3ED52-DEAC-8EB5-B7BB-8B9548E7C8FE}"/>
              </a:ext>
            </a:extLst>
          </p:cNvPr>
          <p:cNvSpPr txBox="1"/>
          <p:nvPr/>
        </p:nvSpPr>
        <p:spPr>
          <a:xfrm>
            <a:off x="2947083" y="245649"/>
            <a:ext cx="3353651" cy="438582"/>
          </a:xfrm>
          <a:prstGeom prst="rect">
            <a:avLst/>
          </a:prstGeom>
          <a:noFill/>
        </p:spPr>
        <p:txBody>
          <a:bodyPr wrap="square">
            <a:spAutoFit/>
          </a:bodyPr>
          <a:lstStyle/>
          <a:p>
            <a:pPr algn="ctr"/>
            <a:r>
              <a:rPr lang="es-PA" sz="2250" b="1" dirty="0">
                <a:effectLst>
                  <a:outerShdw blurRad="38100" dist="38100" dir="2700000" algn="tl">
                    <a:srgbClr val="000000">
                      <a:alpha val="43137"/>
                    </a:srgbClr>
                  </a:outerShdw>
                </a:effectLst>
              </a:rPr>
              <a:t>BOLETIN INFORMATIVO</a:t>
            </a:r>
            <a:endParaRPr lang="en-US" sz="2250" b="1" dirty="0">
              <a:effectLst>
                <a:outerShdw blurRad="38100" dist="38100" dir="2700000" algn="tl">
                  <a:srgbClr val="000000">
                    <a:alpha val="43137"/>
                  </a:srgbClr>
                </a:outerShdw>
              </a:effectLst>
            </a:endParaRPr>
          </a:p>
        </p:txBody>
      </p:sp>
      <p:sp>
        <p:nvSpPr>
          <p:cNvPr id="23" name="CuadroTexto 22">
            <a:extLst>
              <a:ext uri="{FF2B5EF4-FFF2-40B4-BE49-F238E27FC236}">
                <a16:creationId xmlns:a16="http://schemas.microsoft.com/office/drawing/2014/main" id="{DDF926F2-91B9-8636-F00F-61A1C5595B05}"/>
              </a:ext>
            </a:extLst>
          </p:cNvPr>
          <p:cNvSpPr txBox="1"/>
          <p:nvPr/>
        </p:nvSpPr>
        <p:spPr>
          <a:xfrm>
            <a:off x="3961483" y="603357"/>
            <a:ext cx="2810814" cy="438582"/>
          </a:xfrm>
          <a:prstGeom prst="rect">
            <a:avLst/>
          </a:prstGeom>
          <a:noFill/>
        </p:spPr>
        <p:txBody>
          <a:bodyPr wrap="square">
            <a:spAutoFit/>
          </a:bodyPr>
          <a:lstStyle/>
          <a:p>
            <a:pPr algn="ctr"/>
            <a:r>
              <a:rPr lang="es-PA" sz="2250" b="1" dirty="0">
                <a:effectLst>
                  <a:outerShdw blurRad="38100" dist="38100" dir="2700000" algn="tl">
                    <a:srgbClr val="000000">
                      <a:alpha val="43137"/>
                    </a:srgbClr>
                  </a:outerShdw>
                </a:effectLst>
              </a:rPr>
              <a:t>MAYO 2025</a:t>
            </a:r>
            <a:endParaRPr lang="en-US" sz="2250" b="1" dirty="0">
              <a:effectLst>
                <a:outerShdw blurRad="38100" dist="38100" dir="2700000" algn="tl">
                  <a:srgbClr val="000000">
                    <a:alpha val="43137"/>
                  </a:srgbClr>
                </a:outerShdw>
              </a:effectLst>
            </a:endParaRPr>
          </a:p>
        </p:txBody>
      </p:sp>
      <p:pic>
        <p:nvPicPr>
          <p:cNvPr id="2" name="Imagen 1">
            <a:extLst>
              <a:ext uri="{FF2B5EF4-FFF2-40B4-BE49-F238E27FC236}">
                <a16:creationId xmlns:a16="http://schemas.microsoft.com/office/drawing/2014/main" id="{21BDCF1B-D4D1-EB9D-FEB3-38081C01DBC5}"/>
              </a:ext>
            </a:extLst>
          </p:cNvPr>
          <p:cNvPicPr>
            <a:picLocks noChangeAspect="1"/>
          </p:cNvPicPr>
          <p:nvPr/>
        </p:nvPicPr>
        <p:blipFill>
          <a:blip r:embed="rId3"/>
          <a:stretch>
            <a:fillRect/>
          </a:stretch>
        </p:blipFill>
        <p:spPr>
          <a:xfrm>
            <a:off x="5760079" y="1180841"/>
            <a:ext cx="461812" cy="466385"/>
          </a:xfrm>
          <a:prstGeom prst="rect">
            <a:avLst/>
          </a:prstGeom>
        </p:spPr>
      </p:pic>
      <p:sp>
        <p:nvSpPr>
          <p:cNvPr id="5" name="CuadroTexto 4">
            <a:extLst>
              <a:ext uri="{FF2B5EF4-FFF2-40B4-BE49-F238E27FC236}">
                <a16:creationId xmlns:a16="http://schemas.microsoft.com/office/drawing/2014/main" id="{2A931DDF-84F3-6B0A-325E-E16628B34159}"/>
              </a:ext>
            </a:extLst>
          </p:cNvPr>
          <p:cNvSpPr txBox="1"/>
          <p:nvPr/>
        </p:nvSpPr>
        <p:spPr>
          <a:xfrm>
            <a:off x="636107" y="1713315"/>
            <a:ext cx="5870403" cy="1446550"/>
          </a:xfrm>
          <a:prstGeom prst="rect">
            <a:avLst/>
          </a:prstGeom>
          <a:noFill/>
        </p:spPr>
        <p:txBody>
          <a:bodyPr wrap="square" rtlCol="0">
            <a:spAutoFit/>
          </a:bodyPr>
          <a:lstStyle/>
          <a:p>
            <a:pPr algn="just">
              <a:buNone/>
            </a:pPr>
            <a:r>
              <a:rPr lang="es-ES" sz="1400" dirty="0"/>
              <a:t>Durante el mes de mayo, se continuaron con los trabajos de mantenimiento recurrentes en nuestras áreas comunes, con el objetivo de asegurar su adecuada conservación y el correcto funcionamiento de nuestros espacios:</a:t>
            </a:r>
          </a:p>
          <a:p>
            <a:pPr algn="just">
              <a:buNone/>
            </a:pPr>
            <a:endParaRPr lang="es-ES" sz="1400" dirty="0"/>
          </a:p>
          <a:p>
            <a:endParaRPr lang="es-PA" dirty="0"/>
          </a:p>
        </p:txBody>
      </p:sp>
      <p:grpSp>
        <p:nvGrpSpPr>
          <p:cNvPr id="13" name="Grupo 12">
            <a:extLst>
              <a:ext uri="{FF2B5EF4-FFF2-40B4-BE49-F238E27FC236}">
                <a16:creationId xmlns:a16="http://schemas.microsoft.com/office/drawing/2014/main" id="{19EAC33A-7445-C6A2-E793-12EC46E68A59}"/>
              </a:ext>
            </a:extLst>
          </p:cNvPr>
          <p:cNvGrpSpPr/>
          <p:nvPr/>
        </p:nvGrpSpPr>
        <p:grpSpPr>
          <a:xfrm>
            <a:off x="667264" y="2697155"/>
            <a:ext cx="5585784" cy="1001365"/>
            <a:chOff x="78842" y="-1308954"/>
            <a:chExt cx="5585784" cy="1001365"/>
          </a:xfrm>
        </p:grpSpPr>
        <p:sp>
          <p:nvSpPr>
            <p:cNvPr id="14" name="Rectángulo: esquinas redondeadas 13">
              <a:extLst>
                <a:ext uri="{FF2B5EF4-FFF2-40B4-BE49-F238E27FC236}">
                  <a16:creationId xmlns:a16="http://schemas.microsoft.com/office/drawing/2014/main" id="{BE228110-9C04-2AB5-BE8B-236D8DFB8E80}"/>
                </a:ext>
              </a:extLst>
            </p:cNvPr>
            <p:cNvSpPr/>
            <p:nvPr/>
          </p:nvSpPr>
          <p:spPr>
            <a:xfrm>
              <a:off x="78842" y="-1308954"/>
              <a:ext cx="5585784" cy="92337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s-PA"/>
            </a:p>
          </p:txBody>
        </p:sp>
        <p:sp>
          <p:nvSpPr>
            <p:cNvPr id="15" name="Rectángulo: esquinas redondeadas 4">
              <a:extLst>
                <a:ext uri="{FF2B5EF4-FFF2-40B4-BE49-F238E27FC236}">
                  <a16:creationId xmlns:a16="http://schemas.microsoft.com/office/drawing/2014/main" id="{A6141535-1730-FDD5-CEC3-45AF473349C2}"/>
                </a:ext>
              </a:extLst>
            </p:cNvPr>
            <p:cNvSpPr txBox="1"/>
            <p:nvPr/>
          </p:nvSpPr>
          <p:spPr>
            <a:xfrm>
              <a:off x="1240650" y="-1230963"/>
              <a:ext cx="4376290" cy="923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b="1" kern="1200" dirty="0">
                  <a:solidFill>
                    <a:schemeClr val="tx1"/>
                  </a:solidFill>
                </a:rPr>
                <a:t>Limpieza de gimnasio y salón de juegos.</a:t>
              </a:r>
              <a:endParaRPr lang="es-PA" sz="1200" kern="1200" dirty="0">
                <a:solidFill>
                  <a:schemeClr val="tx1"/>
                </a:solidFill>
              </a:endParaRPr>
            </a:p>
            <a:p>
              <a:pPr marL="57150" lvl="1" indent="-57150" algn="l" defTabSz="400050">
                <a:lnSpc>
                  <a:spcPct val="90000"/>
                </a:lnSpc>
                <a:spcBef>
                  <a:spcPct val="0"/>
                </a:spcBef>
                <a:spcAft>
                  <a:spcPct val="15000"/>
                </a:spcAft>
                <a:buFont typeface="Arial" panose="020B0604020202020204" pitchFamily="34" charset="0"/>
                <a:buNone/>
              </a:pPr>
              <a:r>
                <a:rPr lang="es-ES" sz="900" kern="1200" dirty="0">
                  <a:solidFill>
                    <a:schemeClr val="tx1"/>
                  </a:solidFill>
                </a:rPr>
                <a:t> </a:t>
              </a:r>
              <a:r>
                <a:rPr lang="es-ES" sz="1100" kern="1200" dirty="0">
                  <a:solidFill>
                    <a:schemeClr val="tx1"/>
                  </a:solidFill>
                </a:rPr>
                <a:t>Se ajustó la frecuencia de limpieza, ahora programada para realizarse los martes, jueves y sábados de 11:00 a 12:00, con el objetivo de garantizar una limpieza profunda y constante.</a:t>
              </a:r>
              <a:endParaRPr lang="es-PA" sz="1100" kern="1200" dirty="0">
                <a:solidFill>
                  <a:schemeClr val="tx1"/>
                </a:solidFill>
              </a:endParaRPr>
            </a:p>
          </p:txBody>
        </p:sp>
      </p:grpSp>
      <p:sp>
        <p:nvSpPr>
          <p:cNvPr id="16" name="Rectángulo: esquinas redondeadas 15" descr="Germen con relleno sólido">
            <a:extLst>
              <a:ext uri="{FF2B5EF4-FFF2-40B4-BE49-F238E27FC236}">
                <a16:creationId xmlns:a16="http://schemas.microsoft.com/office/drawing/2014/main" id="{2EF03B70-E9D7-CF4A-5B9F-01C6931307CB}"/>
              </a:ext>
            </a:extLst>
          </p:cNvPr>
          <p:cNvSpPr/>
          <p:nvPr/>
        </p:nvSpPr>
        <p:spPr>
          <a:xfrm>
            <a:off x="728444" y="2789492"/>
            <a:ext cx="1117157" cy="738699"/>
          </a:xfrm>
          <a:prstGeom prst="roundRect">
            <a:avLst>
              <a:gd name="adj" fmla="val 10000"/>
            </a:avLst>
          </a:prstGeom>
          <a:blipFill>
            <a:blip r:embed="rId4">
              <a:extLst>
                <a:ext uri="{96DAC541-7B7A-43D3-8B79-37D633B846F1}">
                  <asvg:svgBlip xmlns:asvg="http://schemas.microsoft.com/office/drawing/2016/SVG/main" r:embed="rId5"/>
                </a:ext>
              </a:extLst>
            </a:blip>
            <a:srcRect/>
            <a:stretch>
              <a:fillRect t="-25000" b="-25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s-PA"/>
          </a:p>
        </p:txBody>
      </p:sp>
      <p:grpSp>
        <p:nvGrpSpPr>
          <p:cNvPr id="17" name="Grupo 16">
            <a:extLst>
              <a:ext uri="{FF2B5EF4-FFF2-40B4-BE49-F238E27FC236}">
                <a16:creationId xmlns:a16="http://schemas.microsoft.com/office/drawing/2014/main" id="{2C875CFB-0207-4AFB-C0BE-CD912B1E6601}"/>
              </a:ext>
            </a:extLst>
          </p:cNvPr>
          <p:cNvGrpSpPr/>
          <p:nvPr/>
        </p:nvGrpSpPr>
        <p:grpSpPr>
          <a:xfrm>
            <a:off x="691821" y="3723327"/>
            <a:ext cx="5631953" cy="934876"/>
            <a:chOff x="0" y="1004210"/>
            <a:chExt cx="5631953" cy="934876"/>
          </a:xfrm>
        </p:grpSpPr>
        <p:sp>
          <p:nvSpPr>
            <p:cNvPr id="20" name="Rectángulo: esquinas redondeadas 19">
              <a:extLst>
                <a:ext uri="{FF2B5EF4-FFF2-40B4-BE49-F238E27FC236}">
                  <a16:creationId xmlns:a16="http://schemas.microsoft.com/office/drawing/2014/main" id="{B66DB5F9-FB30-AE86-20FA-B4C4AF79EFDE}"/>
                </a:ext>
              </a:extLst>
            </p:cNvPr>
            <p:cNvSpPr/>
            <p:nvPr/>
          </p:nvSpPr>
          <p:spPr>
            <a:xfrm>
              <a:off x="0" y="1015712"/>
              <a:ext cx="5585784" cy="92337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s-PA"/>
            </a:p>
          </p:txBody>
        </p:sp>
        <p:sp>
          <p:nvSpPr>
            <p:cNvPr id="22" name="Rectángulo: esquinas redondeadas 4">
              <a:extLst>
                <a:ext uri="{FF2B5EF4-FFF2-40B4-BE49-F238E27FC236}">
                  <a16:creationId xmlns:a16="http://schemas.microsoft.com/office/drawing/2014/main" id="{8D6EF50E-3A0D-10A8-B1CF-78FCC1C1D9A6}"/>
                </a:ext>
              </a:extLst>
            </p:cNvPr>
            <p:cNvSpPr txBox="1"/>
            <p:nvPr/>
          </p:nvSpPr>
          <p:spPr>
            <a:xfrm>
              <a:off x="1255663" y="1004210"/>
              <a:ext cx="4376290" cy="923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S" sz="1200" b="1" kern="1200" dirty="0">
                  <a:solidFill>
                    <a:schemeClr val="tx1"/>
                  </a:solidFill>
                </a:rPr>
                <a:t>Mantenimiento de áreas verdes.</a:t>
              </a:r>
            </a:p>
            <a:p>
              <a:pPr marL="0" lvl="0" indent="0" algn="l" defTabSz="533400">
                <a:lnSpc>
                  <a:spcPct val="90000"/>
                </a:lnSpc>
                <a:spcBef>
                  <a:spcPct val="0"/>
                </a:spcBef>
                <a:spcAft>
                  <a:spcPct val="35000"/>
                </a:spcAft>
                <a:buNone/>
              </a:pPr>
              <a:r>
                <a:rPr lang="es-ES" sz="1100" kern="1200" dirty="0">
                  <a:solidFill>
                    <a:schemeClr val="tx1"/>
                  </a:solidFill>
                </a:rPr>
                <a:t>Junto a nuestro equipo de conserjes, se realiza el mantenimiento diario de las áreas verdes. Además, se ha intensificado la fumigación para evitar la proliferación de insectos</a:t>
              </a:r>
              <a:endParaRPr lang="es-PA" sz="1100" kern="1200" dirty="0">
                <a:solidFill>
                  <a:schemeClr val="tx1"/>
                </a:solidFill>
              </a:endParaRPr>
            </a:p>
          </p:txBody>
        </p:sp>
      </p:grpSp>
      <p:sp>
        <p:nvSpPr>
          <p:cNvPr id="24" name="Rectángulo: esquinas redondeadas 23" descr="Planta contorno">
            <a:extLst>
              <a:ext uri="{FF2B5EF4-FFF2-40B4-BE49-F238E27FC236}">
                <a16:creationId xmlns:a16="http://schemas.microsoft.com/office/drawing/2014/main" id="{33311951-BA65-0B44-9391-9E87D6A91495}"/>
              </a:ext>
            </a:extLst>
          </p:cNvPr>
          <p:cNvSpPr/>
          <p:nvPr/>
        </p:nvSpPr>
        <p:spPr>
          <a:xfrm>
            <a:off x="737990" y="3831241"/>
            <a:ext cx="1117157" cy="738699"/>
          </a:xfrm>
          <a:prstGeom prst="roundRect">
            <a:avLst>
              <a:gd name="adj" fmla="val 10000"/>
            </a:avLst>
          </a:prstGeom>
          <a:blipFill>
            <a:blip r:embed="rId6">
              <a:extLst>
                <a:ext uri="{96DAC541-7B7A-43D3-8B79-37D633B846F1}">
                  <asvg:svgBlip xmlns:asvg="http://schemas.microsoft.com/office/drawing/2016/SVG/main" r:embed="rId7"/>
                </a:ext>
              </a:extLst>
            </a:blip>
            <a:srcRect/>
            <a:stretch>
              <a:fillRect t="-25000" b="-25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s-PA"/>
          </a:p>
        </p:txBody>
      </p:sp>
      <p:grpSp>
        <p:nvGrpSpPr>
          <p:cNvPr id="27" name="Grupo 26">
            <a:extLst>
              <a:ext uri="{FF2B5EF4-FFF2-40B4-BE49-F238E27FC236}">
                <a16:creationId xmlns:a16="http://schemas.microsoft.com/office/drawing/2014/main" id="{2F7EB92F-DB06-587A-06CC-8C970E77A923}"/>
              </a:ext>
            </a:extLst>
          </p:cNvPr>
          <p:cNvGrpSpPr/>
          <p:nvPr/>
        </p:nvGrpSpPr>
        <p:grpSpPr>
          <a:xfrm>
            <a:off x="691821" y="4720434"/>
            <a:ext cx="5608299" cy="960318"/>
            <a:chOff x="-24557" y="1576574"/>
            <a:chExt cx="5608299" cy="960318"/>
          </a:xfrm>
        </p:grpSpPr>
        <p:sp>
          <p:nvSpPr>
            <p:cNvPr id="28" name="Rectángulo: esquinas redondeadas 27">
              <a:extLst>
                <a:ext uri="{FF2B5EF4-FFF2-40B4-BE49-F238E27FC236}">
                  <a16:creationId xmlns:a16="http://schemas.microsoft.com/office/drawing/2014/main" id="{0AB2A271-2596-3CAE-91BD-A2A48FB5E240}"/>
                </a:ext>
              </a:extLst>
            </p:cNvPr>
            <p:cNvSpPr/>
            <p:nvPr/>
          </p:nvSpPr>
          <p:spPr>
            <a:xfrm>
              <a:off x="-24557" y="1576574"/>
              <a:ext cx="5585784" cy="92337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s-PA"/>
            </a:p>
          </p:txBody>
        </p:sp>
        <p:sp>
          <p:nvSpPr>
            <p:cNvPr id="29" name="Rectángulo: esquinas redondeadas 4">
              <a:extLst>
                <a:ext uri="{FF2B5EF4-FFF2-40B4-BE49-F238E27FC236}">
                  <a16:creationId xmlns:a16="http://schemas.microsoft.com/office/drawing/2014/main" id="{7CBC6AF0-98C8-2049-1575-500C731D0613}"/>
                </a:ext>
              </a:extLst>
            </p:cNvPr>
            <p:cNvSpPr txBox="1"/>
            <p:nvPr/>
          </p:nvSpPr>
          <p:spPr>
            <a:xfrm>
              <a:off x="1207452" y="1613518"/>
              <a:ext cx="4376290" cy="923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b="1" kern="1200" dirty="0">
                  <a:solidFill>
                    <a:schemeClr val="tx1"/>
                  </a:solidFill>
                </a:rPr>
                <a:t>Fumigación contra mosquitos y plagas.</a:t>
              </a:r>
              <a:endParaRPr lang="es-PA" sz="1200" b="1" kern="1200" dirty="0">
                <a:solidFill>
                  <a:schemeClr val="tx1"/>
                </a:solidFill>
              </a:endParaRPr>
            </a:p>
            <a:p>
              <a:pPr marL="57150" lvl="1" indent="-57150" algn="l" defTabSz="488950">
                <a:lnSpc>
                  <a:spcPct val="90000"/>
                </a:lnSpc>
                <a:spcBef>
                  <a:spcPct val="0"/>
                </a:spcBef>
                <a:spcAft>
                  <a:spcPct val="15000"/>
                </a:spcAft>
                <a:buFont typeface="Arial" panose="020B0604020202020204" pitchFamily="34" charset="0"/>
                <a:buNone/>
              </a:pPr>
              <a:r>
                <a:rPr lang="es-ES" sz="1100" kern="1200" dirty="0">
                  <a:solidFill>
                    <a:schemeClr val="tx1"/>
                  </a:solidFill>
                </a:rPr>
                <a:t>  Como parte de nuestro plan de control de plagas, todos los lunes contamos con la visita de </a:t>
              </a:r>
              <a:r>
                <a:rPr lang="es-ES" sz="1100" b="1" kern="1200" dirty="0">
                  <a:solidFill>
                    <a:schemeClr val="tx1"/>
                  </a:solidFill>
                </a:rPr>
                <a:t>TRULY NOLEN</a:t>
              </a:r>
              <a:r>
                <a:rPr lang="es-ES" sz="1100" kern="1200" dirty="0">
                  <a:solidFill>
                    <a:schemeClr val="tx1"/>
                  </a:solidFill>
                </a:rPr>
                <a:t> para la fumigación contra mosquitos, asegurando un entorno más seguro y cómodo para todos los residentes</a:t>
              </a:r>
              <a:r>
                <a:rPr lang="es-ES" sz="1100" kern="1200" dirty="0">
                  <a:solidFill>
                    <a:srgbClr val="FF0000"/>
                  </a:solidFill>
                </a:rPr>
                <a:t>.</a:t>
              </a:r>
              <a:endParaRPr lang="es-PA" sz="1100" kern="1200" dirty="0">
                <a:solidFill>
                  <a:srgbClr val="FF0000"/>
                </a:solidFill>
              </a:endParaRPr>
            </a:p>
          </p:txBody>
        </p:sp>
      </p:grpSp>
      <p:sp>
        <p:nvSpPr>
          <p:cNvPr id="30" name="Rectángulo: esquinas redondeadas 29" descr="Mosquito contorno">
            <a:extLst>
              <a:ext uri="{FF2B5EF4-FFF2-40B4-BE49-F238E27FC236}">
                <a16:creationId xmlns:a16="http://schemas.microsoft.com/office/drawing/2014/main" id="{576CF580-36D1-DB92-D04B-ED49C3AE0FBC}"/>
              </a:ext>
            </a:extLst>
          </p:cNvPr>
          <p:cNvSpPr/>
          <p:nvPr/>
        </p:nvSpPr>
        <p:spPr>
          <a:xfrm>
            <a:off x="773123" y="4824655"/>
            <a:ext cx="1117157" cy="738699"/>
          </a:xfrm>
          <a:prstGeom prst="roundRect">
            <a:avLst>
              <a:gd name="adj" fmla="val 10000"/>
            </a:avLst>
          </a:prstGeom>
          <a:blipFill>
            <a:blip r:embed="rId8">
              <a:extLst>
                <a:ext uri="{96DAC541-7B7A-43D3-8B79-37D633B846F1}">
                  <asvg:svgBlip xmlns:asvg="http://schemas.microsoft.com/office/drawing/2016/SVG/main" r:embed="rId9"/>
                </a:ext>
              </a:extLst>
            </a:blip>
            <a:srcRect/>
            <a:stretch>
              <a:fillRect t="-25000" b="-25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s-PA"/>
          </a:p>
        </p:txBody>
      </p:sp>
      <p:grpSp>
        <p:nvGrpSpPr>
          <p:cNvPr id="31" name="Grupo 30">
            <a:extLst>
              <a:ext uri="{FF2B5EF4-FFF2-40B4-BE49-F238E27FC236}">
                <a16:creationId xmlns:a16="http://schemas.microsoft.com/office/drawing/2014/main" id="{342E4467-A413-62CD-179D-90B125AE570D}"/>
              </a:ext>
            </a:extLst>
          </p:cNvPr>
          <p:cNvGrpSpPr/>
          <p:nvPr/>
        </p:nvGrpSpPr>
        <p:grpSpPr>
          <a:xfrm>
            <a:off x="645875" y="5775424"/>
            <a:ext cx="5699510" cy="923374"/>
            <a:chOff x="-21389" y="2566270"/>
            <a:chExt cx="5699510" cy="923374"/>
          </a:xfrm>
        </p:grpSpPr>
        <p:sp>
          <p:nvSpPr>
            <p:cNvPr id="32" name="Rectángulo: esquinas redondeadas 31">
              <a:extLst>
                <a:ext uri="{FF2B5EF4-FFF2-40B4-BE49-F238E27FC236}">
                  <a16:creationId xmlns:a16="http://schemas.microsoft.com/office/drawing/2014/main" id="{09A28B2B-6AE8-520A-9183-C4BEBA9DEC20}"/>
                </a:ext>
              </a:extLst>
            </p:cNvPr>
            <p:cNvSpPr/>
            <p:nvPr/>
          </p:nvSpPr>
          <p:spPr>
            <a:xfrm>
              <a:off x="-21389" y="2566270"/>
              <a:ext cx="5585784" cy="92337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s-PA"/>
            </a:p>
          </p:txBody>
        </p:sp>
        <p:sp>
          <p:nvSpPr>
            <p:cNvPr id="33" name="Rectángulo: esquinas redondeadas 4">
              <a:extLst>
                <a:ext uri="{FF2B5EF4-FFF2-40B4-BE49-F238E27FC236}">
                  <a16:creationId xmlns:a16="http://schemas.microsoft.com/office/drawing/2014/main" id="{5DE49A00-3582-1309-B547-F06E509E11C2}"/>
                </a:ext>
              </a:extLst>
            </p:cNvPr>
            <p:cNvSpPr txBox="1"/>
            <p:nvPr/>
          </p:nvSpPr>
          <p:spPr>
            <a:xfrm>
              <a:off x="1301831" y="2566270"/>
              <a:ext cx="4376290" cy="923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S" sz="1200" b="1" kern="1200" dirty="0">
                  <a:solidFill>
                    <a:schemeClr val="tx1"/>
                  </a:solidFill>
                </a:rPr>
                <a:t>Mantenimiento del sistema de aguas residuales.</a:t>
              </a:r>
            </a:p>
            <a:p>
              <a:pPr marL="0" lvl="0" indent="0" algn="l" defTabSz="533400">
                <a:lnSpc>
                  <a:spcPct val="90000"/>
                </a:lnSpc>
                <a:spcBef>
                  <a:spcPct val="0"/>
                </a:spcBef>
                <a:spcAft>
                  <a:spcPct val="35000"/>
                </a:spcAft>
                <a:buNone/>
              </a:pPr>
              <a:r>
                <a:rPr lang="es-ES" sz="1100" kern="1200" dirty="0">
                  <a:solidFill>
                    <a:schemeClr val="tx1"/>
                  </a:solidFill>
                </a:rPr>
                <a:t>Este sistema se revisa y mantiene dos veces al mes, garantizando su óptimo funcionamiento y evitando posibles inconvenientes.</a:t>
              </a:r>
              <a:endParaRPr lang="es-PA" sz="1100" kern="1200" dirty="0">
                <a:solidFill>
                  <a:schemeClr val="tx1"/>
                </a:solidFill>
              </a:endParaRPr>
            </a:p>
          </p:txBody>
        </p:sp>
      </p:grpSp>
      <p:sp>
        <p:nvSpPr>
          <p:cNvPr id="34" name="Rectángulo: esquinas redondeadas 33" descr="Salpicadura contorno">
            <a:extLst>
              <a:ext uri="{FF2B5EF4-FFF2-40B4-BE49-F238E27FC236}">
                <a16:creationId xmlns:a16="http://schemas.microsoft.com/office/drawing/2014/main" id="{BAF9B90F-81C5-5D40-CFD1-613F463CF421}"/>
              </a:ext>
            </a:extLst>
          </p:cNvPr>
          <p:cNvSpPr/>
          <p:nvPr/>
        </p:nvSpPr>
        <p:spPr>
          <a:xfrm>
            <a:off x="773122" y="5866738"/>
            <a:ext cx="1117157" cy="738699"/>
          </a:xfrm>
          <a:prstGeom prst="roundRect">
            <a:avLst>
              <a:gd name="adj" fmla="val 10000"/>
            </a:avLst>
          </a:prstGeom>
          <a:blipFill>
            <a:blip r:embed="rId10">
              <a:extLst>
                <a:ext uri="{96DAC541-7B7A-43D3-8B79-37D633B846F1}">
                  <asvg:svgBlip xmlns:asvg="http://schemas.microsoft.com/office/drawing/2016/SVG/main" r:embed="rId11"/>
                </a:ext>
              </a:extLst>
            </a:blip>
            <a:srcRect/>
            <a:stretch>
              <a:fillRect t="-25000" b="-25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s-PA" dirty="0"/>
          </a:p>
        </p:txBody>
      </p:sp>
      <p:grpSp>
        <p:nvGrpSpPr>
          <p:cNvPr id="35" name="Grupo 34">
            <a:extLst>
              <a:ext uri="{FF2B5EF4-FFF2-40B4-BE49-F238E27FC236}">
                <a16:creationId xmlns:a16="http://schemas.microsoft.com/office/drawing/2014/main" id="{8A0FE006-87EA-ADB1-C371-5F93E7D90AE8}"/>
              </a:ext>
            </a:extLst>
          </p:cNvPr>
          <p:cNvGrpSpPr/>
          <p:nvPr/>
        </p:nvGrpSpPr>
        <p:grpSpPr>
          <a:xfrm>
            <a:off x="691821" y="6818912"/>
            <a:ext cx="5585784" cy="923374"/>
            <a:chOff x="0" y="4062849"/>
            <a:chExt cx="5585784" cy="923374"/>
          </a:xfrm>
        </p:grpSpPr>
        <p:sp>
          <p:nvSpPr>
            <p:cNvPr id="36" name="Rectángulo: esquinas redondeadas 35">
              <a:extLst>
                <a:ext uri="{FF2B5EF4-FFF2-40B4-BE49-F238E27FC236}">
                  <a16:creationId xmlns:a16="http://schemas.microsoft.com/office/drawing/2014/main" id="{929B8512-843B-CFE3-2D30-CDB04306A37D}"/>
                </a:ext>
              </a:extLst>
            </p:cNvPr>
            <p:cNvSpPr/>
            <p:nvPr/>
          </p:nvSpPr>
          <p:spPr>
            <a:xfrm>
              <a:off x="0" y="4062849"/>
              <a:ext cx="5585784" cy="92337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s-PA"/>
            </a:p>
          </p:txBody>
        </p:sp>
        <p:sp>
          <p:nvSpPr>
            <p:cNvPr id="37" name="Rectángulo: esquinas redondeadas 4">
              <a:extLst>
                <a:ext uri="{FF2B5EF4-FFF2-40B4-BE49-F238E27FC236}">
                  <a16:creationId xmlns:a16="http://schemas.microsoft.com/office/drawing/2014/main" id="{2C44F236-64B5-222C-3AE6-156D83D8CD86}"/>
                </a:ext>
              </a:extLst>
            </p:cNvPr>
            <p:cNvSpPr txBox="1"/>
            <p:nvPr/>
          </p:nvSpPr>
          <p:spPr>
            <a:xfrm>
              <a:off x="1209494" y="4062849"/>
              <a:ext cx="4376290" cy="923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endParaRPr lang="es-ES" sz="1200" b="1" kern="1200" dirty="0">
                <a:solidFill>
                  <a:schemeClr val="tx1"/>
                </a:solidFill>
              </a:endParaRPr>
            </a:p>
            <a:p>
              <a:pPr marL="0" lvl="0" indent="0" algn="l" defTabSz="533400">
                <a:lnSpc>
                  <a:spcPct val="90000"/>
                </a:lnSpc>
                <a:spcBef>
                  <a:spcPct val="0"/>
                </a:spcBef>
                <a:spcAft>
                  <a:spcPct val="35000"/>
                </a:spcAft>
                <a:buFont typeface="Arial" panose="020B0604020202020204" pitchFamily="34" charset="0"/>
                <a:buNone/>
              </a:pPr>
              <a:r>
                <a:rPr lang="es-ES" sz="1200" b="1" kern="1200" dirty="0">
                  <a:solidFill>
                    <a:schemeClr val="tx1"/>
                  </a:solidFill>
                </a:rPr>
                <a:t>Mantenimiento del sistema de control de accesos:</a:t>
              </a:r>
            </a:p>
            <a:p>
              <a:pPr marL="0" lvl="0" indent="0" algn="l" defTabSz="533400">
                <a:lnSpc>
                  <a:spcPct val="90000"/>
                </a:lnSpc>
                <a:spcBef>
                  <a:spcPct val="0"/>
                </a:spcBef>
                <a:spcAft>
                  <a:spcPct val="35000"/>
                </a:spcAft>
                <a:buFont typeface="Arial" panose="020B0604020202020204" pitchFamily="34" charset="0"/>
                <a:buNone/>
              </a:pPr>
              <a:r>
                <a:rPr lang="es-ES" sz="1100" kern="1200" dirty="0">
                  <a:solidFill>
                    <a:schemeClr val="tx1"/>
                  </a:solidFill>
                </a:rPr>
                <a:t>A raíz del apagón nacional ocurrido el pasado mes de marzo, se detectaron algunas fallas en los sistemas de acceso, las cuales ya han sido debidamente solucionadas. Actualmente, el sistema opera con total normalidad."</a:t>
              </a:r>
              <a:r>
                <a:rPr lang="es-ES" sz="1100" b="1" kern="1200" dirty="0">
                  <a:solidFill>
                    <a:schemeClr val="tx1"/>
                  </a:solidFill>
                </a:rPr>
                <a:t> </a:t>
              </a:r>
              <a:r>
                <a:rPr lang="es-ES" sz="1100" kern="1200" dirty="0">
                  <a:solidFill>
                    <a:schemeClr val="tx1"/>
                  </a:solidFill>
                </a:rPr>
                <a:t> </a:t>
              </a:r>
            </a:p>
            <a:p>
              <a:pPr marL="0" lvl="0" indent="0" algn="l" defTabSz="533400">
                <a:lnSpc>
                  <a:spcPct val="90000"/>
                </a:lnSpc>
                <a:spcBef>
                  <a:spcPct val="0"/>
                </a:spcBef>
                <a:spcAft>
                  <a:spcPct val="35000"/>
                </a:spcAft>
                <a:buFont typeface="Arial" panose="020B0604020202020204" pitchFamily="34" charset="0"/>
                <a:buNone/>
              </a:pPr>
              <a:endParaRPr lang="es-PA" sz="1100" kern="1200" dirty="0"/>
            </a:p>
          </p:txBody>
        </p:sp>
      </p:grpSp>
      <p:sp>
        <p:nvSpPr>
          <p:cNvPr id="38" name="Rectángulo: esquinas redondeadas 37" descr="Puerta abierta contorno">
            <a:extLst>
              <a:ext uri="{FF2B5EF4-FFF2-40B4-BE49-F238E27FC236}">
                <a16:creationId xmlns:a16="http://schemas.microsoft.com/office/drawing/2014/main" id="{C3996C8B-E465-11D2-3C92-EBCA786D9C3C}"/>
              </a:ext>
            </a:extLst>
          </p:cNvPr>
          <p:cNvSpPr/>
          <p:nvPr/>
        </p:nvSpPr>
        <p:spPr>
          <a:xfrm>
            <a:off x="737990" y="6911249"/>
            <a:ext cx="1117157" cy="738699"/>
          </a:xfrm>
          <a:prstGeom prst="roundRect">
            <a:avLst>
              <a:gd name="adj" fmla="val 10000"/>
            </a:avLst>
          </a:prstGeom>
          <a:blipFill>
            <a:blip r:embed="rId12">
              <a:extLst>
                <a:ext uri="{96DAC541-7B7A-43D3-8B79-37D633B846F1}">
                  <asvg:svgBlip xmlns:asvg="http://schemas.microsoft.com/office/drawing/2016/SVG/main" r:embed="rId13"/>
                </a:ext>
              </a:extLst>
            </a:blip>
            <a:srcRect/>
            <a:stretch>
              <a:fillRect t="-25000" b="-25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s-PA"/>
          </a:p>
        </p:txBody>
      </p:sp>
      <p:grpSp>
        <p:nvGrpSpPr>
          <p:cNvPr id="39" name="Grupo 38">
            <a:extLst>
              <a:ext uri="{FF2B5EF4-FFF2-40B4-BE49-F238E27FC236}">
                <a16:creationId xmlns:a16="http://schemas.microsoft.com/office/drawing/2014/main" id="{A243180F-0931-C7D8-680D-73B2F015B7F7}"/>
              </a:ext>
            </a:extLst>
          </p:cNvPr>
          <p:cNvGrpSpPr/>
          <p:nvPr/>
        </p:nvGrpSpPr>
        <p:grpSpPr>
          <a:xfrm>
            <a:off x="667264" y="7816019"/>
            <a:ext cx="5589795" cy="923374"/>
            <a:chOff x="31157" y="4497562"/>
            <a:chExt cx="5589795" cy="923374"/>
          </a:xfrm>
        </p:grpSpPr>
        <p:sp>
          <p:nvSpPr>
            <p:cNvPr id="40" name="Rectángulo: esquinas redondeadas 39">
              <a:extLst>
                <a:ext uri="{FF2B5EF4-FFF2-40B4-BE49-F238E27FC236}">
                  <a16:creationId xmlns:a16="http://schemas.microsoft.com/office/drawing/2014/main" id="{AA2FF43A-CA0A-7629-12B6-61ECEFFF8255}"/>
                </a:ext>
              </a:extLst>
            </p:cNvPr>
            <p:cNvSpPr/>
            <p:nvPr/>
          </p:nvSpPr>
          <p:spPr>
            <a:xfrm>
              <a:off x="31157" y="4497562"/>
              <a:ext cx="5585784" cy="92337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s-PA"/>
            </a:p>
          </p:txBody>
        </p:sp>
        <p:sp>
          <p:nvSpPr>
            <p:cNvPr id="41" name="Rectángulo: esquinas redondeadas 4">
              <a:extLst>
                <a:ext uri="{FF2B5EF4-FFF2-40B4-BE49-F238E27FC236}">
                  <a16:creationId xmlns:a16="http://schemas.microsoft.com/office/drawing/2014/main" id="{C3333C90-0A98-E0FD-6AA7-E3C16BAF7138}"/>
                </a:ext>
              </a:extLst>
            </p:cNvPr>
            <p:cNvSpPr txBox="1"/>
            <p:nvPr/>
          </p:nvSpPr>
          <p:spPr>
            <a:xfrm>
              <a:off x="1244662" y="4497562"/>
              <a:ext cx="4376290" cy="923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s-ES" sz="1200" b="1" kern="1200" dirty="0">
                  <a:solidFill>
                    <a:schemeClr val="tx1"/>
                  </a:solidFill>
                </a:rPr>
                <a:t>Contratación de personal eventual:</a:t>
              </a:r>
              <a:r>
                <a:rPr lang="es-ES" sz="1200" kern="1200" dirty="0">
                  <a:solidFill>
                    <a:schemeClr val="tx1"/>
                  </a:solidFill>
                </a:rPr>
                <a:t> </a:t>
              </a:r>
            </a:p>
            <a:p>
              <a:pPr marL="0" lvl="0" indent="0" algn="l" defTabSz="533400">
                <a:lnSpc>
                  <a:spcPct val="90000"/>
                </a:lnSpc>
                <a:spcBef>
                  <a:spcPct val="0"/>
                </a:spcBef>
                <a:spcAft>
                  <a:spcPct val="35000"/>
                </a:spcAft>
                <a:buFont typeface="Arial" panose="020B0604020202020204" pitchFamily="34" charset="0"/>
                <a:buNone/>
              </a:pPr>
              <a:r>
                <a:rPr lang="es-ES" sz="1100" kern="1200" dirty="0">
                  <a:solidFill>
                    <a:schemeClr val="tx1"/>
                  </a:solidFill>
                </a:rPr>
                <a:t>Debido a la incidencia en el mes de Mayo de nuestro conserje Joel Castillo fue necesario contratar personal eventual por el tiempo de la incapacidad para cubrir sus funciones y mantener la continuidad de los servicios.</a:t>
              </a:r>
              <a:endParaRPr lang="es-PA" sz="1100" kern="1200" dirty="0">
                <a:solidFill>
                  <a:schemeClr val="tx1"/>
                </a:solidFill>
              </a:endParaRPr>
            </a:p>
          </p:txBody>
        </p:sp>
      </p:grpSp>
      <p:sp>
        <p:nvSpPr>
          <p:cNvPr id="42" name="Rectángulo: esquinas redondeadas 41" descr="Contrato contorno">
            <a:extLst>
              <a:ext uri="{FF2B5EF4-FFF2-40B4-BE49-F238E27FC236}">
                <a16:creationId xmlns:a16="http://schemas.microsoft.com/office/drawing/2014/main" id="{2E63E59F-CEFB-C660-1DC4-364DA6464B77}"/>
              </a:ext>
            </a:extLst>
          </p:cNvPr>
          <p:cNvSpPr/>
          <p:nvPr/>
        </p:nvSpPr>
        <p:spPr>
          <a:xfrm>
            <a:off x="737990" y="7908356"/>
            <a:ext cx="1117157" cy="738699"/>
          </a:xfrm>
          <a:prstGeom prst="roundRect">
            <a:avLst>
              <a:gd name="adj" fmla="val 10000"/>
            </a:avLst>
          </a:prstGeom>
          <a:blipFill>
            <a:blip r:embed="rId14">
              <a:extLst>
                <a:ext uri="{96DAC541-7B7A-43D3-8B79-37D633B846F1}">
                  <asvg:svgBlip xmlns:asvg="http://schemas.microsoft.com/office/drawing/2016/SVG/main" r:embed="rId15"/>
                </a:ext>
              </a:extLst>
            </a:blip>
            <a:srcRect/>
            <a:stretch>
              <a:fillRect t="-25000" b="-25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s-PA"/>
          </a:p>
        </p:txBody>
      </p:sp>
    </p:spTree>
    <p:extLst>
      <p:ext uri="{BB962C8B-B14F-4D97-AF65-F5344CB8AC3E}">
        <p14:creationId xmlns:p14="http://schemas.microsoft.com/office/powerpoint/2010/main" val="818417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4D006-F48B-4879-9CA2-DF440C45D504}"/>
            </a:ext>
          </a:extLst>
        </p:cNvPr>
        <p:cNvGrpSpPr/>
        <p:nvPr/>
      </p:nvGrpSpPr>
      <p:grpSpPr>
        <a:xfrm>
          <a:off x="0" y="0"/>
          <a:ext cx="0" cy="0"/>
          <a:chOff x="0" y="0"/>
          <a:chExt cx="0" cy="0"/>
        </a:xfrm>
      </p:grpSpPr>
      <p:sp>
        <p:nvSpPr>
          <p:cNvPr id="32" name="CuadroTexto 31">
            <a:extLst>
              <a:ext uri="{FF2B5EF4-FFF2-40B4-BE49-F238E27FC236}">
                <a16:creationId xmlns:a16="http://schemas.microsoft.com/office/drawing/2014/main" id="{E33DAA3F-8F02-4513-E94B-64AFC661FBAE}"/>
              </a:ext>
            </a:extLst>
          </p:cNvPr>
          <p:cNvSpPr txBox="1"/>
          <p:nvPr/>
        </p:nvSpPr>
        <p:spPr>
          <a:xfrm>
            <a:off x="1500340" y="683289"/>
            <a:ext cx="5108533" cy="338554"/>
          </a:xfrm>
          <a:prstGeom prst="rect">
            <a:avLst/>
          </a:prstGeom>
          <a:noFill/>
        </p:spPr>
        <p:txBody>
          <a:bodyPr wrap="square" rtlCol="0">
            <a:spAutoFit/>
          </a:bodyPr>
          <a:lstStyle/>
          <a:p>
            <a:pPr algn="ctr"/>
            <a:r>
              <a:rPr lang="es-PA" sz="1600" b="1" dirty="0"/>
              <a:t>Mantenimiento del gimnasio</a:t>
            </a:r>
          </a:p>
        </p:txBody>
      </p:sp>
      <p:sp>
        <p:nvSpPr>
          <p:cNvPr id="17" name="CuadroTexto 16">
            <a:extLst>
              <a:ext uri="{FF2B5EF4-FFF2-40B4-BE49-F238E27FC236}">
                <a16:creationId xmlns:a16="http://schemas.microsoft.com/office/drawing/2014/main" id="{1A0F21F6-719A-435A-AF2B-CCE246546E51}"/>
              </a:ext>
            </a:extLst>
          </p:cNvPr>
          <p:cNvSpPr txBox="1"/>
          <p:nvPr/>
        </p:nvSpPr>
        <p:spPr>
          <a:xfrm>
            <a:off x="1500340" y="5731197"/>
            <a:ext cx="5340090" cy="3046988"/>
          </a:xfrm>
          <a:prstGeom prst="rect">
            <a:avLst/>
          </a:prstGeom>
          <a:noFill/>
        </p:spPr>
        <p:txBody>
          <a:bodyPr wrap="square">
            <a:spAutoFit/>
          </a:bodyPr>
          <a:lstStyle/>
          <a:p>
            <a:r>
              <a:rPr lang="es-MX" sz="1200" dirty="0"/>
              <a:t>Se ha retomado el mantenimiento mensual del gimnasio con la empresa </a:t>
            </a:r>
            <a:r>
              <a:rPr lang="es-MX" sz="1200" b="1" dirty="0"/>
              <a:t>Fitness Factory</a:t>
            </a:r>
            <a:r>
              <a:rPr lang="es-MX" sz="1200" dirty="0"/>
              <a:t>, como parte de nuestro compromiso con la seguridad, funcionalidad y óptimo estado de los equipos disponibles para todos los residentes.</a:t>
            </a:r>
          </a:p>
          <a:p>
            <a:r>
              <a:rPr lang="es-MX" sz="1200" dirty="0"/>
              <a:t>En esta ocasión, se realizaron los ajustes necesarios en diversas máquinas, destacando los siguientes:</a:t>
            </a:r>
          </a:p>
          <a:p>
            <a:endParaRPr lang="es-MX" sz="1200" dirty="0"/>
          </a:p>
          <a:p>
            <a:pPr>
              <a:buFont typeface="Arial" panose="020B0604020202020204" pitchFamily="34" charset="0"/>
              <a:buChar char="•"/>
            </a:pPr>
            <a:r>
              <a:rPr lang="es-MX" sz="1200" dirty="0"/>
              <a:t>Reemplazo de la </a:t>
            </a:r>
            <a:r>
              <a:rPr lang="es-MX" sz="1200" b="1" dirty="0"/>
              <a:t>tarjeta de inclinación</a:t>
            </a:r>
            <a:r>
              <a:rPr lang="es-MX" sz="1200" dirty="0"/>
              <a:t> en la primera caminadora.</a:t>
            </a:r>
          </a:p>
          <a:p>
            <a:pPr>
              <a:buFont typeface="Arial" panose="020B0604020202020204" pitchFamily="34" charset="0"/>
              <a:buChar char="•"/>
            </a:pPr>
            <a:r>
              <a:rPr lang="es-MX" sz="1200" dirty="0"/>
              <a:t>Sustitución del </a:t>
            </a:r>
            <a:r>
              <a:rPr lang="es-MX" sz="1200" b="1" dirty="0"/>
              <a:t>cable crossover</a:t>
            </a:r>
            <a:r>
              <a:rPr lang="es-MX" sz="1200" dirty="0"/>
              <a:t> en la máquina de pesas.</a:t>
            </a:r>
          </a:p>
          <a:p>
            <a:pPr>
              <a:buFont typeface="Arial" panose="020B0604020202020204" pitchFamily="34" charset="0"/>
              <a:buChar char="•"/>
            </a:pPr>
            <a:r>
              <a:rPr lang="es-MX" sz="1200" dirty="0"/>
              <a:t>Solicitud de ajuste para la </a:t>
            </a:r>
            <a:r>
              <a:rPr lang="es-MX" sz="1200" b="1" dirty="0"/>
              <a:t>máquina elíptica</a:t>
            </a:r>
            <a:r>
              <a:rPr lang="es-MX" sz="1200" dirty="0"/>
              <a:t>, actualmente en proceso de revisión.</a:t>
            </a:r>
          </a:p>
          <a:p>
            <a:endParaRPr lang="es-MX" sz="1200" dirty="0"/>
          </a:p>
          <a:p>
            <a:r>
              <a:rPr lang="es-MX" sz="1200" dirty="0"/>
              <a:t>Agradecemos su comprensión y colaboración durante los días de mantenimiento, así como su uso responsable de las instalaciones. Estas acciones buscan garantizar un espacio seguro, eficiente y en óptimas condiciones para su bienestar.</a:t>
            </a:r>
          </a:p>
        </p:txBody>
      </p:sp>
      <p:pic>
        <p:nvPicPr>
          <p:cNvPr id="2" name="Imagen 1">
            <a:extLst>
              <a:ext uri="{FF2B5EF4-FFF2-40B4-BE49-F238E27FC236}">
                <a16:creationId xmlns:a16="http://schemas.microsoft.com/office/drawing/2014/main" id="{FCE27BFA-4A54-7BF1-09C5-C9DACD369E6C}"/>
              </a:ext>
            </a:extLst>
          </p:cNvPr>
          <p:cNvPicPr>
            <a:picLocks noChangeAspect="1"/>
          </p:cNvPicPr>
          <p:nvPr/>
        </p:nvPicPr>
        <p:blipFill>
          <a:blip r:embed="rId2"/>
          <a:stretch>
            <a:fillRect/>
          </a:stretch>
        </p:blipFill>
        <p:spPr>
          <a:xfrm>
            <a:off x="318510" y="180326"/>
            <a:ext cx="1475360" cy="1005927"/>
          </a:xfrm>
          <a:prstGeom prst="rect">
            <a:avLst/>
          </a:prstGeom>
        </p:spPr>
      </p:pic>
      <p:grpSp>
        <p:nvGrpSpPr>
          <p:cNvPr id="12" name="Grupo 11">
            <a:extLst>
              <a:ext uri="{FF2B5EF4-FFF2-40B4-BE49-F238E27FC236}">
                <a16:creationId xmlns:a16="http://schemas.microsoft.com/office/drawing/2014/main" id="{4C0E73B3-0093-B305-1CEE-320F241337B5}"/>
              </a:ext>
            </a:extLst>
          </p:cNvPr>
          <p:cNvGrpSpPr/>
          <p:nvPr/>
        </p:nvGrpSpPr>
        <p:grpSpPr>
          <a:xfrm>
            <a:off x="1793870" y="1186253"/>
            <a:ext cx="3625761" cy="4482533"/>
            <a:chOff x="1159240" y="1594739"/>
            <a:chExt cx="3625761" cy="4397240"/>
          </a:xfrm>
        </p:grpSpPr>
        <p:pic>
          <p:nvPicPr>
            <p:cNvPr id="3" name="Imagen 2">
              <a:extLst>
                <a:ext uri="{FF2B5EF4-FFF2-40B4-BE49-F238E27FC236}">
                  <a16:creationId xmlns:a16="http://schemas.microsoft.com/office/drawing/2014/main" id="{2E808C6F-FCBC-A4D3-171A-B4493BF4463F}"/>
                </a:ext>
              </a:extLst>
            </p:cNvPr>
            <p:cNvPicPr>
              <a:picLocks noChangeAspect="1"/>
            </p:cNvPicPr>
            <p:nvPr/>
          </p:nvPicPr>
          <p:blipFill>
            <a:blip r:embed="rId3"/>
            <a:stretch>
              <a:fillRect/>
            </a:stretch>
          </p:blipFill>
          <p:spPr>
            <a:xfrm>
              <a:off x="1162168" y="1632708"/>
              <a:ext cx="1815809" cy="2229723"/>
            </a:xfrm>
            <a:prstGeom prst="rect">
              <a:avLst/>
            </a:prstGeom>
          </p:spPr>
        </p:pic>
        <p:pic>
          <p:nvPicPr>
            <p:cNvPr id="9" name="Imagen 8">
              <a:extLst>
                <a:ext uri="{FF2B5EF4-FFF2-40B4-BE49-F238E27FC236}">
                  <a16:creationId xmlns:a16="http://schemas.microsoft.com/office/drawing/2014/main" id="{0E27D28E-F110-5255-5D9E-BD636D37BCCD}"/>
                </a:ext>
              </a:extLst>
            </p:cNvPr>
            <p:cNvPicPr>
              <a:picLocks noChangeAspect="1"/>
            </p:cNvPicPr>
            <p:nvPr/>
          </p:nvPicPr>
          <p:blipFill>
            <a:blip r:embed="rId4"/>
            <a:stretch>
              <a:fillRect/>
            </a:stretch>
          </p:blipFill>
          <p:spPr>
            <a:xfrm>
              <a:off x="2969192" y="1594739"/>
              <a:ext cx="1815807" cy="2510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DB400246-7391-7FE0-FA5F-ED457CA94E72}"/>
                </a:ext>
              </a:extLst>
            </p:cNvPr>
            <p:cNvPicPr>
              <a:picLocks noChangeAspect="1"/>
            </p:cNvPicPr>
            <p:nvPr/>
          </p:nvPicPr>
          <p:blipFill>
            <a:blip r:embed="rId5"/>
            <a:stretch>
              <a:fillRect/>
            </a:stretch>
          </p:blipFill>
          <p:spPr>
            <a:xfrm>
              <a:off x="1159240" y="3762256"/>
              <a:ext cx="1815809" cy="2229723"/>
            </a:xfrm>
            <a:prstGeom prst="rect">
              <a:avLst/>
            </a:prstGeom>
          </p:spPr>
        </p:pic>
        <p:pic>
          <p:nvPicPr>
            <p:cNvPr id="11" name="Imagen 10">
              <a:extLst>
                <a:ext uri="{FF2B5EF4-FFF2-40B4-BE49-F238E27FC236}">
                  <a16:creationId xmlns:a16="http://schemas.microsoft.com/office/drawing/2014/main" id="{25347BBF-564A-BBB7-919B-95C82A0D4CE0}"/>
                </a:ext>
              </a:extLst>
            </p:cNvPr>
            <p:cNvPicPr>
              <a:picLocks noChangeAspect="1"/>
            </p:cNvPicPr>
            <p:nvPr/>
          </p:nvPicPr>
          <p:blipFill>
            <a:blip r:embed="rId6"/>
            <a:stretch>
              <a:fillRect/>
            </a:stretch>
          </p:blipFill>
          <p:spPr>
            <a:xfrm>
              <a:off x="2969193" y="3804680"/>
              <a:ext cx="1815808" cy="2187299"/>
            </a:xfrm>
            <a:prstGeom prst="rect">
              <a:avLst/>
            </a:prstGeom>
          </p:spPr>
        </p:pic>
      </p:grpSp>
    </p:spTree>
    <p:extLst>
      <p:ext uri="{BB962C8B-B14F-4D97-AF65-F5344CB8AC3E}">
        <p14:creationId xmlns:p14="http://schemas.microsoft.com/office/powerpoint/2010/main" val="1499038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5">
            <a:extLst>
              <a:ext uri="{FF2B5EF4-FFF2-40B4-BE49-F238E27FC236}">
                <a16:creationId xmlns:a16="http://schemas.microsoft.com/office/drawing/2014/main" id="{0838933A-CE9C-A0D1-4FEA-8B3FA96E45E0}"/>
              </a:ext>
            </a:extLst>
          </p:cNvPr>
          <p:cNvSpPr txBox="1">
            <a:spLocks/>
          </p:cNvSpPr>
          <p:nvPr/>
        </p:nvSpPr>
        <p:spPr>
          <a:xfrm>
            <a:off x="302806" y="1347223"/>
            <a:ext cx="2329922" cy="307777"/>
          </a:xfrm>
          <a:prstGeom prst="rect">
            <a:avLst/>
          </a:prstGeom>
          <a:ln w="28575">
            <a:solidFill>
              <a:schemeClr val="accent2"/>
            </a:solidFill>
          </a:ln>
        </p:spPr>
        <p:txBody>
          <a:bodyPr vert="horz" lIns="68580" tIns="34290" rIns="68580" bIns="34290" rtlCol="0" anchor="ctr">
            <a:noAutofit/>
          </a:bodyPr>
          <a:lstStyle>
            <a:lvl1pPr algn="ctr" defTabSz="342900" rtl="0" eaLnBrk="1" latinLnBrk="0" hangingPunct="1">
              <a:spcBef>
                <a:spcPct val="0"/>
              </a:spcBef>
              <a:buNone/>
              <a:defRPr sz="1350" b="0" i="0" kern="1200" cap="all" spc="56"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PA" sz="1013" b="1" dirty="0">
                <a:solidFill>
                  <a:schemeClr val="tx1"/>
                </a:solidFill>
              </a:rPr>
              <a:t>Mantenimientos Y MEJORAS</a:t>
            </a:r>
          </a:p>
        </p:txBody>
      </p:sp>
      <p:sp>
        <p:nvSpPr>
          <p:cNvPr id="27" name="CuadroTexto 26">
            <a:extLst>
              <a:ext uri="{FF2B5EF4-FFF2-40B4-BE49-F238E27FC236}">
                <a16:creationId xmlns:a16="http://schemas.microsoft.com/office/drawing/2014/main" id="{5F4BD88F-21B0-EF72-3AC8-EC4269B6AB85}"/>
              </a:ext>
            </a:extLst>
          </p:cNvPr>
          <p:cNvSpPr txBox="1"/>
          <p:nvPr/>
        </p:nvSpPr>
        <p:spPr>
          <a:xfrm>
            <a:off x="1275919" y="1880965"/>
            <a:ext cx="4532741" cy="523220"/>
          </a:xfrm>
          <a:prstGeom prst="rect">
            <a:avLst/>
          </a:prstGeom>
          <a:noFill/>
        </p:spPr>
        <p:txBody>
          <a:bodyPr wrap="square" rtlCol="0">
            <a:spAutoFit/>
          </a:bodyPr>
          <a:lstStyle/>
          <a:p>
            <a:pPr algn="ctr"/>
            <a:r>
              <a:rPr lang="es-PA" sz="1400" b="1" dirty="0"/>
              <a:t>Mantenimiento de Aires Acondicionados y Acceso Vehicular</a:t>
            </a:r>
          </a:p>
        </p:txBody>
      </p:sp>
      <p:sp>
        <p:nvSpPr>
          <p:cNvPr id="12" name="CuadroTexto 11">
            <a:extLst>
              <a:ext uri="{FF2B5EF4-FFF2-40B4-BE49-F238E27FC236}">
                <a16:creationId xmlns:a16="http://schemas.microsoft.com/office/drawing/2014/main" id="{1B744051-91AD-298F-BDA8-58A814C0135A}"/>
              </a:ext>
            </a:extLst>
          </p:cNvPr>
          <p:cNvSpPr txBox="1"/>
          <p:nvPr/>
        </p:nvSpPr>
        <p:spPr>
          <a:xfrm>
            <a:off x="3505838" y="6887654"/>
            <a:ext cx="3126194" cy="1569660"/>
          </a:xfrm>
          <a:prstGeom prst="rect">
            <a:avLst/>
          </a:prstGeom>
          <a:noFill/>
        </p:spPr>
        <p:txBody>
          <a:bodyPr wrap="square" rtlCol="0">
            <a:spAutoFit/>
          </a:bodyPr>
          <a:lstStyle/>
          <a:p>
            <a:pPr algn="just"/>
            <a:r>
              <a:rPr lang="es-MX" sz="1200" dirty="0"/>
              <a:t>Se realizo </a:t>
            </a:r>
            <a:r>
              <a:rPr lang="es-MX" sz="1200" b="1" dirty="0"/>
              <a:t>mantenimiento en las zonas de acceso y salida vehicular</a:t>
            </a:r>
            <a:r>
              <a:rPr lang="es-MX" sz="1200" dirty="0"/>
              <a:t>. Esta labor realizada por la empresa </a:t>
            </a:r>
            <a:r>
              <a:rPr lang="es-MX" sz="1200" b="1" dirty="0" err="1"/>
              <a:t>Miragua</a:t>
            </a:r>
            <a:r>
              <a:rPr lang="es-MX" sz="1200" b="1" dirty="0"/>
              <a:t> </a:t>
            </a:r>
            <a:r>
              <a:rPr lang="es-MX" sz="1200" b="1" dirty="0" err="1"/>
              <a:t>Vision</a:t>
            </a:r>
            <a:r>
              <a:rPr lang="es-MX" sz="1200" dirty="0"/>
              <a:t>, busca optimizar el flujo de tránsito dentro del residencial y preservar la infraestructura en condiciones seguras y funcionales para todos los residentes y visitantes.</a:t>
            </a:r>
            <a:endParaRPr lang="es-PA" sz="1200" dirty="0"/>
          </a:p>
        </p:txBody>
      </p:sp>
      <p:pic>
        <p:nvPicPr>
          <p:cNvPr id="2" name="Imagen 1">
            <a:extLst>
              <a:ext uri="{FF2B5EF4-FFF2-40B4-BE49-F238E27FC236}">
                <a16:creationId xmlns:a16="http://schemas.microsoft.com/office/drawing/2014/main" id="{2A21426D-924E-7C70-2B02-CEBBA5C76155}"/>
              </a:ext>
            </a:extLst>
          </p:cNvPr>
          <p:cNvPicPr>
            <a:picLocks noChangeAspect="1"/>
          </p:cNvPicPr>
          <p:nvPr/>
        </p:nvPicPr>
        <p:blipFill>
          <a:blip r:embed="rId2"/>
          <a:stretch>
            <a:fillRect/>
          </a:stretch>
        </p:blipFill>
        <p:spPr>
          <a:xfrm>
            <a:off x="347311" y="148950"/>
            <a:ext cx="1475360" cy="1005927"/>
          </a:xfrm>
          <a:prstGeom prst="rect">
            <a:avLst/>
          </a:prstGeom>
        </p:spPr>
      </p:pic>
      <p:sp>
        <p:nvSpPr>
          <p:cNvPr id="4" name="CuadroTexto 3">
            <a:extLst>
              <a:ext uri="{FF2B5EF4-FFF2-40B4-BE49-F238E27FC236}">
                <a16:creationId xmlns:a16="http://schemas.microsoft.com/office/drawing/2014/main" id="{E830C73F-3B5A-7CBB-ACAD-2775762E67A5}"/>
              </a:ext>
            </a:extLst>
          </p:cNvPr>
          <p:cNvSpPr txBox="1"/>
          <p:nvPr/>
        </p:nvSpPr>
        <p:spPr>
          <a:xfrm>
            <a:off x="1010653" y="2480100"/>
            <a:ext cx="5847346" cy="2062103"/>
          </a:xfrm>
          <a:prstGeom prst="rect">
            <a:avLst/>
          </a:prstGeom>
          <a:noFill/>
        </p:spPr>
        <p:txBody>
          <a:bodyPr wrap="square">
            <a:spAutoFit/>
          </a:bodyPr>
          <a:lstStyle/>
          <a:p>
            <a:pPr algn="just"/>
            <a:r>
              <a:rPr lang="es-MX" sz="1600" dirty="0"/>
              <a:t>Con el objetivo de mejorar las condiciones de nuestra garita de seguridad y garantizar su correcto funcionamiento, se llevó a cabo la </a:t>
            </a:r>
            <a:r>
              <a:rPr lang="es-MX" sz="1600" b="1" dirty="0"/>
              <a:t>reparación de la base del sistema de aire acondicionado</a:t>
            </a:r>
            <a:r>
              <a:rPr lang="es-MX" sz="1600" dirty="0"/>
              <a:t>, la cual presentaba una </a:t>
            </a:r>
            <a:r>
              <a:rPr lang="es-MX" sz="1600" b="1" dirty="0"/>
              <a:t>fuga</a:t>
            </a:r>
            <a:r>
              <a:rPr lang="es-MX" sz="1600" dirty="0"/>
              <a:t> que requería atención inmediata.</a:t>
            </a:r>
          </a:p>
          <a:p>
            <a:pPr algn="just"/>
            <a:r>
              <a:rPr lang="es-MX" sz="1600" dirty="0"/>
              <a:t>Esta intervención forma parte de nuestro compromiso continuo con el mantenimiento preventivo de las instalaciones,</a:t>
            </a:r>
          </a:p>
        </p:txBody>
      </p:sp>
      <p:pic>
        <p:nvPicPr>
          <p:cNvPr id="5" name="Imagen 4">
            <a:extLst>
              <a:ext uri="{FF2B5EF4-FFF2-40B4-BE49-F238E27FC236}">
                <a16:creationId xmlns:a16="http://schemas.microsoft.com/office/drawing/2014/main" id="{F02303F2-77E0-31A4-D5FD-483ABFDF87E4}"/>
              </a:ext>
            </a:extLst>
          </p:cNvPr>
          <p:cNvPicPr>
            <a:picLocks noChangeAspect="1"/>
          </p:cNvPicPr>
          <p:nvPr/>
        </p:nvPicPr>
        <p:blipFill>
          <a:blip r:embed="rId3"/>
          <a:stretch>
            <a:fillRect/>
          </a:stretch>
        </p:blipFill>
        <p:spPr>
          <a:xfrm>
            <a:off x="883508" y="5929461"/>
            <a:ext cx="2545492" cy="3089682"/>
          </a:xfrm>
          <a:prstGeom prst="rect">
            <a:avLst/>
          </a:prstGeom>
          <a:ln>
            <a:noFill/>
          </a:ln>
          <a:effectLst>
            <a:softEdge rad="112500"/>
          </a:effectLst>
        </p:spPr>
      </p:pic>
    </p:spTree>
    <p:extLst>
      <p:ext uri="{BB962C8B-B14F-4D97-AF65-F5344CB8AC3E}">
        <p14:creationId xmlns:p14="http://schemas.microsoft.com/office/powerpoint/2010/main" val="1600292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4509609" y="5775424"/>
            <a:ext cx="1157288" cy="154037"/>
          </a:xfrm>
        </p:spPr>
        <p:txBody>
          <a:bodyPr/>
          <a:lstStyle/>
          <a:p>
            <a:fld id="{EA87306C-81BA-4795-A5CA-9392456A8C1E}" type="slidenum">
              <a:rPr lang="en-US" smtClean="0"/>
              <a:pPr/>
              <a:t>5</a:t>
            </a:fld>
            <a:endParaRPr lang="en-US" dirty="0"/>
          </a:p>
        </p:txBody>
      </p:sp>
      <p:sp>
        <p:nvSpPr>
          <p:cNvPr id="11" name="Title 25">
            <a:extLst>
              <a:ext uri="{FF2B5EF4-FFF2-40B4-BE49-F238E27FC236}">
                <a16:creationId xmlns:a16="http://schemas.microsoft.com/office/drawing/2014/main" id="{7E0FF3AC-8329-86E3-62AB-B65F0D5DAB4E}"/>
              </a:ext>
            </a:extLst>
          </p:cNvPr>
          <p:cNvSpPr txBox="1">
            <a:spLocks/>
          </p:cNvSpPr>
          <p:nvPr/>
        </p:nvSpPr>
        <p:spPr>
          <a:xfrm>
            <a:off x="443953" y="1375047"/>
            <a:ext cx="2090903" cy="573155"/>
          </a:xfrm>
          <a:prstGeom prst="rect">
            <a:avLst/>
          </a:prstGeom>
          <a:ln w="28575">
            <a:solidFill>
              <a:schemeClr val="accent2"/>
            </a:solidFill>
          </a:ln>
        </p:spPr>
        <p:txBody>
          <a:bodyPr vert="horz" lIns="68580" tIns="34290" rIns="68580" bIns="34290" rtlCol="0" anchor="ctr">
            <a:noAutofit/>
          </a:bodyPr>
          <a:lstStyle>
            <a:lvl1pPr algn="ctr" defTabSz="342900" rtl="0" eaLnBrk="1" latinLnBrk="0" hangingPunct="1">
              <a:spcBef>
                <a:spcPct val="0"/>
              </a:spcBef>
              <a:buNone/>
              <a:defRPr sz="1350" b="0" i="0" kern="1200" cap="all" spc="56"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PA" sz="1400" b="1" cap="none" noProof="0" dirty="0">
                <a:solidFill>
                  <a:schemeClr val="tx1"/>
                </a:solidFill>
              </a:rPr>
              <a:t>Estados Financieros</a:t>
            </a:r>
          </a:p>
        </p:txBody>
      </p:sp>
      <p:pic>
        <p:nvPicPr>
          <p:cNvPr id="2" name="Imagen 1">
            <a:extLst>
              <a:ext uri="{FF2B5EF4-FFF2-40B4-BE49-F238E27FC236}">
                <a16:creationId xmlns:a16="http://schemas.microsoft.com/office/drawing/2014/main" id="{531887F6-0BD7-7736-7E9F-3A558F0CE65F}"/>
              </a:ext>
            </a:extLst>
          </p:cNvPr>
          <p:cNvPicPr>
            <a:picLocks noChangeAspect="1"/>
          </p:cNvPicPr>
          <p:nvPr/>
        </p:nvPicPr>
        <p:blipFill>
          <a:blip r:embed="rId2"/>
          <a:stretch>
            <a:fillRect/>
          </a:stretch>
        </p:blipFill>
        <p:spPr>
          <a:xfrm>
            <a:off x="443953" y="292079"/>
            <a:ext cx="1475360" cy="1005927"/>
          </a:xfrm>
          <a:prstGeom prst="rect">
            <a:avLst/>
          </a:prstGeom>
        </p:spPr>
      </p:pic>
    </p:spTree>
    <p:extLst>
      <p:ext uri="{BB962C8B-B14F-4D97-AF65-F5344CB8AC3E}">
        <p14:creationId xmlns:p14="http://schemas.microsoft.com/office/powerpoint/2010/main" val="279595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6C402-F961-2A6D-8EBD-C7E26BCE5AEE}"/>
            </a:ext>
          </a:extLst>
        </p:cNvPr>
        <p:cNvGrpSpPr/>
        <p:nvPr/>
      </p:nvGrpSpPr>
      <p:grpSpPr>
        <a:xfrm>
          <a:off x="0" y="0"/>
          <a:ext cx="0" cy="0"/>
          <a:chOff x="0" y="0"/>
          <a:chExt cx="0" cy="0"/>
        </a:xfrm>
      </p:grpSpPr>
      <p:sp>
        <p:nvSpPr>
          <p:cNvPr id="325" name="Slide Number Placeholder 324">
            <a:extLst>
              <a:ext uri="{FF2B5EF4-FFF2-40B4-BE49-F238E27FC236}">
                <a16:creationId xmlns:a16="http://schemas.microsoft.com/office/drawing/2014/main" id="{2ECD2DB5-5DEC-5E79-6172-FE6F1676C900}"/>
              </a:ext>
            </a:extLst>
          </p:cNvPr>
          <p:cNvSpPr>
            <a:spLocks noGrp="1"/>
          </p:cNvSpPr>
          <p:nvPr>
            <p:ph type="sldNum" sz="quarter" idx="4"/>
          </p:nvPr>
        </p:nvSpPr>
        <p:spPr>
          <a:xfrm>
            <a:off x="4509609" y="5775424"/>
            <a:ext cx="1157288" cy="154037"/>
          </a:xfrm>
        </p:spPr>
        <p:txBody>
          <a:bodyPr/>
          <a:lstStyle/>
          <a:p>
            <a:fld id="{EA87306C-81BA-4795-A5CA-9392456A8C1E}" type="slidenum">
              <a:rPr lang="en-US" smtClean="0"/>
              <a:pPr/>
              <a:t>6</a:t>
            </a:fld>
            <a:endParaRPr lang="en-US" dirty="0"/>
          </a:p>
        </p:txBody>
      </p:sp>
      <p:sp>
        <p:nvSpPr>
          <p:cNvPr id="11" name="Title 25">
            <a:extLst>
              <a:ext uri="{FF2B5EF4-FFF2-40B4-BE49-F238E27FC236}">
                <a16:creationId xmlns:a16="http://schemas.microsoft.com/office/drawing/2014/main" id="{98EE2E61-38D4-3623-2990-F67CD89459CA}"/>
              </a:ext>
            </a:extLst>
          </p:cNvPr>
          <p:cNvSpPr txBox="1">
            <a:spLocks/>
          </p:cNvSpPr>
          <p:nvPr/>
        </p:nvSpPr>
        <p:spPr>
          <a:xfrm>
            <a:off x="443953" y="1375047"/>
            <a:ext cx="2090903" cy="573155"/>
          </a:xfrm>
          <a:prstGeom prst="rect">
            <a:avLst/>
          </a:prstGeom>
          <a:ln w="28575">
            <a:solidFill>
              <a:schemeClr val="accent2"/>
            </a:solidFill>
          </a:ln>
        </p:spPr>
        <p:txBody>
          <a:bodyPr vert="horz" lIns="68580" tIns="34290" rIns="68580" bIns="34290" rtlCol="0" anchor="ctr">
            <a:noAutofit/>
          </a:bodyPr>
          <a:lstStyle>
            <a:lvl1pPr algn="ctr" defTabSz="342900" rtl="0" eaLnBrk="1" latinLnBrk="0" hangingPunct="1">
              <a:spcBef>
                <a:spcPct val="0"/>
              </a:spcBef>
              <a:buNone/>
              <a:defRPr sz="1350" b="0" i="0" kern="1200" cap="all" spc="56"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PA" sz="1400" b="1" cap="none" noProof="0" dirty="0">
                <a:solidFill>
                  <a:schemeClr val="tx1"/>
                </a:solidFill>
              </a:rPr>
              <a:t>Estados Financieros</a:t>
            </a:r>
          </a:p>
        </p:txBody>
      </p:sp>
      <p:pic>
        <p:nvPicPr>
          <p:cNvPr id="2" name="Imagen 1">
            <a:extLst>
              <a:ext uri="{FF2B5EF4-FFF2-40B4-BE49-F238E27FC236}">
                <a16:creationId xmlns:a16="http://schemas.microsoft.com/office/drawing/2014/main" id="{1D7B6073-1848-4DF9-F367-61894481C348}"/>
              </a:ext>
            </a:extLst>
          </p:cNvPr>
          <p:cNvPicPr>
            <a:picLocks noChangeAspect="1"/>
          </p:cNvPicPr>
          <p:nvPr/>
        </p:nvPicPr>
        <p:blipFill>
          <a:blip r:embed="rId2"/>
          <a:stretch>
            <a:fillRect/>
          </a:stretch>
        </p:blipFill>
        <p:spPr>
          <a:xfrm>
            <a:off x="443953" y="292079"/>
            <a:ext cx="1475360" cy="1005927"/>
          </a:xfrm>
          <a:prstGeom prst="rect">
            <a:avLst/>
          </a:prstGeom>
        </p:spPr>
      </p:pic>
    </p:spTree>
    <p:extLst>
      <p:ext uri="{BB962C8B-B14F-4D97-AF65-F5344CB8AC3E}">
        <p14:creationId xmlns:p14="http://schemas.microsoft.com/office/powerpoint/2010/main" val="2723996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CFA50-AE76-3499-28E3-9754BCF14E7E}"/>
            </a:ext>
          </a:extLst>
        </p:cNvPr>
        <p:cNvGrpSpPr/>
        <p:nvPr/>
      </p:nvGrpSpPr>
      <p:grpSpPr>
        <a:xfrm>
          <a:off x="0" y="0"/>
          <a:ext cx="0" cy="0"/>
          <a:chOff x="0" y="0"/>
          <a:chExt cx="0" cy="0"/>
        </a:xfrm>
      </p:grpSpPr>
      <p:sp>
        <p:nvSpPr>
          <p:cNvPr id="325" name="Slide Number Placeholder 324">
            <a:extLst>
              <a:ext uri="{FF2B5EF4-FFF2-40B4-BE49-F238E27FC236}">
                <a16:creationId xmlns:a16="http://schemas.microsoft.com/office/drawing/2014/main" id="{C2CE2271-23FF-C36B-4AC5-A819807445D8}"/>
              </a:ext>
            </a:extLst>
          </p:cNvPr>
          <p:cNvSpPr>
            <a:spLocks noGrp="1"/>
          </p:cNvSpPr>
          <p:nvPr>
            <p:ph type="sldNum" sz="quarter" idx="4"/>
          </p:nvPr>
        </p:nvSpPr>
        <p:spPr>
          <a:xfrm>
            <a:off x="4509609" y="5775424"/>
            <a:ext cx="1157288" cy="154037"/>
          </a:xfrm>
        </p:spPr>
        <p:txBody>
          <a:bodyPr/>
          <a:lstStyle/>
          <a:p>
            <a:fld id="{EA87306C-81BA-4795-A5CA-9392456A8C1E}" type="slidenum">
              <a:rPr lang="en-US" smtClean="0"/>
              <a:pPr/>
              <a:t>7</a:t>
            </a:fld>
            <a:endParaRPr lang="en-US" dirty="0"/>
          </a:p>
        </p:txBody>
      </p:sp>
      <p:pic>
        <p:nvPicPr>
          <p:cNvPr id="2" name="Imagen 1">
            <a:extLst>
              <a:ext uri="{FF2B5EF4-FFF2-40B4-BE49-F238E27FC236}">
                <a16:creationId xmlns:a16="http://schemas.microsoft.com/office/drawing/2014/main" id="{548A0A90-A142-AADE-0B3C-7692BD016B16}"/>
              </a:ext>
            </a:extLst>
          </p:cNvPr>
          <p:cNvPicPr>
            <a:picLocks noChangeAspect="1"/>
          </p:cNvPicPr>
          <p:nvPr/>
        </p:nvPicPr>
        <p:blipFill>
          <a:blip r:embed="rId2"/>
          <a:stretch>
            <a:fillRect/>
          </a:stretch>
        </p:blipFill>
        <p:spPr>
          <a:xfrm>
            <a:off x="443953" y="292079"/>
            <a:ext cx="1475360" cy="1005927"/>
          </a:xfrm>
          <a:prstGeom prst="rect">
            <a:avLst/>
          </a:prstGeom>
        </p:spPr>
      </p:pic>
    </p:spTree>
    <p:extLst>
      <p:ext uri="{BB962C8B-B14F-4D97-AF65-F5344CB8AC3E}">
        <p14:creationId xmlns:p14="http://schemas.microsoft.com/office/powerpoint/2010/main" val="1131338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6D9F6-D773-EEA7-7ED8-DE5D0D435F57}"/>
            </a:ext>
          </a:extLst>
        </p:cNvPr>
        <p:cNvGrpSpPr/>
        <p:nvPr/>
      </p:nvGrpSpPr>
      <p:grpSpPr>
        <a:xfrm>
          <a:off x="0" y="0"/>
          <a:ext cx="0" cy="0"/>
          <a:chOff x="0" y="0"/>
          <a:chExt cx="0" cy="0"/>
        </a:xfrm>
      </p:grpSpPr>
      <p:sp>
        <p:nvSpPr>
          <p:cNvPr id="325" name="Slide Number Placeholder 324">
            <a:extLst>
              <a:ext uri="{FF2B5EF4-FFF2-40B4-BE49-F238E27FC236}">
                <a16:creationId xmlns:a16="http://schemas.microsoft.com/office/drawing/2014/main" id="{2610962F-787B-BB93-264C-2DD05AE02AF6}"/>
              </a:ext>
            </a:extLst>
          </p:cNvPr>
          <p:cNvSpPr>
            <a:spLocks noGrp="1"/>
          </p:cNvSpPr>
          <p:nvPr>
            <p:ph type="sldNum" sz="quarter" idx="4"/>
          </p:nvPr>
        </p:nvSpPr>
        <p:spPr>
          <a:xfrm>
            <a:off x="4509609" y="5775424"/>
            <a:ext cx="1157288" cy="154037"/>
          </a:xfrm>
        </p:spPr>
        <p:txBody>
          <a:bodyPr/>
          <a:lstStyle/>
          <a:p>
            <a:fld id="{EA87306C-81BA-4795-A5CA-9392456A8C1E}" type="slidenum">
              <a:rPr lang="en-US" smtClean="0"/>
              <a:pPr/>
              <a:t>8</a:t>
            </a:fld>
            <a:endParaRPr lang="en-US" dirty="0"/>
          </a:p>
        </p:txBody>
      </p:sp>
      <p:pic>
        <p:nvPicPr>
          <p:cNvPr id="2" name="Imagen 1">
            <a:extLst>
              <a:ext uri="{FF2B5EF4-FFF2-40B4-BE49-F238E27FC236}">
                <a16:creationId xmlns:a16="http://schemas.microsoft.com/office/drawing/2014/main" id="{543A4206-CE0B-A810-FA50-92F406707BC5}"/>
              </a:ext>
            </a:extLst>
          </p:cNvPr>
          <p:cNvPicPr>
            <a:picLocks noChangeAspect="1"/>
          </p:cNvPicPr>
          <p:nvPr/>
        </p:nvPicPr>
        <p:blipFill>
          <a:blip r:embed="rId2"/>
          <a:stretch>
            <a:fillRect/>
          </a:stretch>
        </p:blipFill>
        <p:spPr>
          <a:xfrm>
            <a:off x="443953" y="292079"/>
            <a:ext cx="1475360" cy="1005927"/>
          </a:xfrm>
          <a:prstGeom prst="rect">
            <a:avLst/>
          </a:prstGeom>
        </p:spPr>
      </p:pic>
    </p:spTree>
    <p:extLst>
      <p:ext uri="{BB962C8B-B14F-4D97-AF65-F5344CB8AC3E}">
        <p14:creationId xmlns:p14="http://schemas.microsoft.com/office/powerpoint/2010/main" val="289251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DD362-BFBF-7FBA-9C0B-C834280C72D8}"/>
            </a:ext>
          </a:extLst>
        </p:cNvPr>
        <p:cNvGrpSpPr/>
        <p:nvPr/>
      </p:nvGrpSpPr>
      <p:grpSpPr>
        <a:xfrm>
          <a:off x="0" y="0"/>
          <a:ext cx="0" cy="0"/>
          <a:chOff x="0" y="0"/>
          <a:chExt cx="0" cy="0"/>
        </a:xfrm>
      </p:grpSpPr>
      <p:sp>
        <p:nvSpPr>
          <p:cNvPr id="325" name="Slide Number Placeholder 324">
            <a:extLst>
              <a:ext uri="{FF2B5EF4-FFF2-40B4-BE49-F238E27FC236}">
                <a16:creationId xmlns:a16="http://schemas.microsoft.com/office/drawing/2014/main" id="{B456EEDE-869A-6259-8CB9-AD28E992B070}"/>
              </a:ext>
            </a:extLst>
          </p:cNvPr>
          <p:cNvSpPr>
            <a:spLocks noGrp="1"/>
          </p:cNvSpPr>
          <p:nvPr>
            <p:ph type="sldNum" sz="quarter" idx="4"/>
          </p:nvPr>
        </p:nvSpPr>
        <p:spPr>
          <a:xfrm>
            <a:off x="4509609" y="5775424"/>
            <a:ext cx="1157288" cy="154037"/>
          </a:xfrm>
        </p:spPr>
        <p:txBody>
          <a:bodyPr/>
          <a:lstStyle/>
          <a:p>
            <a:fld id="{EA87306C-81BA-4795-A5CA-9392456A8C1E}" type="slidenum">
              <a:rPr lang="en-US" smtClean="0"/>
              <a:pPr/>
              <a:t>9</a:t>
            </a:fld>
            <a:endParaRPr lang="en-US" dirty="0"/>
          </a:p>
        </p:txBody>
      </p:sp>
      <p:pic>
        <p:nvPicPr>
          <p:cNvPr id="2" name="Imagen 1">
            <a:extLst>
              <a:ext uri="{FF2B5EF4-FFF2-40B4-BE49-F238E27FC236}">
                <a16:creationId xmlns:a16="http://schemas.microsoft.com/office/drawing/2014/main" id="{0A084810-CFB3-C290-9952-D3BD9E5C8BC9}"/>
              </a:ext>
            </a:extLst>
          </p:cNvPr>
          <p:cNvPicPr>
            <a:picLocks noChangeAspect="1"/>
          </p:cNvPicPr>
          <p:nvPr/>
        </p:nvPicPr>
        <p:blipFill>
          <a:blip r:embed="rId2"/>
          <a:stretch>
            <a:fillRect/>
          </a:stretch>
        </p:blipFill>
        <p:spPr>
          <a:xfrm>
            <a:off x="443953" y="292079"/>
            <a:ext cx="1475360" cy="1005927"/>
          </a:xfrm>
          <a:prstGeom prst="rect">
            <a:avLst/>
          </a:prstGeom>
        </p:spPr>
      </p:pic>
      <p:sp>
        <p:nvSpPr>
          <p:cNvPr id="3" name="Title 25">
            <a:extLst>
              <a:ext uri="{FF2B5EF4-FFF2-40B4-BE49-F238E27FC236}">
                <a16:creationId xmlns:a16="http://schemas.microsoft.com/office/drawing/2014/main" id="{336FF1B6-9BFB-A06B-8BB3-CD1CB86C7452}"/>
              </a:ext>
            </a:extLst>
          </p:cNvPr>
          <p:cNvSpPr txBox="1">
            <a:spLocks/>
          </p:cNvSpPr>
          <p:nvPr/>
        </p:nvSpPr>
        <p:spPr>
          <a:xfrm>
            <a:off x="860344" y="1307140"/>
            <a:ext cx="1580363" cy="270569"/>
          </a:xfrm>
          <a:prstGeom prst="rect">
            <a:avLst/>
          </a:prstGeom>
          <a:ln w="28575">
            <a:solidFill>
              <a:schemeClr val="accent2"/>
            </a:solidFill>
          </a:ln>
        </p:spPr>
        <p:txBody>
          <a:bodyPr vert="horz" lIns="68580" tIns="34290" rIns="68580" bIns="34290" rtlCol="0" anchor="ctr">
            <a:noAutofit/>
          </a:bodyPr>
          <a:lstStyle>
            <a:lvl1pPr algn="ctr" defTabSz="342900" rtl="0" eaLnBrk="1" latinLnBrk="0" hangingPunct="1">
              <a:spcBef>
                <a:spcPct val="0"/>
              </a:spcBef>
              <a:buNone/>
              <a:defRPr sz="1350" b="0" i="0" kern="1200" cap="all" spc="56"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13" b="1" dirty="0">
                <a:solidFill>
                  <a:schemeClr val="tx1"/>
                </a:solidFill>
              </a:rPr>
              <a:t>MOROSIDAD</a:t>
            </a:r>
          </a:p>
        </p:txBody>
      </p:sp>
      <p:sp>
        <p:nvSpPr>
          <p:cNvPr id="9" name="CuadroTexto 8">
            <a:extLst>
              <a:ext uri="{FF2B5EF4-FFF2-40B4-BE49-F238E27FC236}">
                <a16:creationId xmlns:a16="http://schemas.microsoft.com/office/drawing/2014/main" id="{A806DFF6-061B-A885-CFD5-59AFB5DE204F}"/>
              </a:ext>
            </a:extLst>
          </p:cNvPr>
          <p:cNvSpPr txBox="1"/>
          <p:nvPr/>
        </p:nvSpPr>
        <p:spPr>
          <a:xfrm>
            <a:off x="1700393" y="7662805"/>
            <a:ext cx="4204843" cy="369332"/>
          </a:xfrm>
          <a:prstGeom prst="rect">
            <a:avLst/>
          </a:prstGeom>
          <a:noFill/>
        </p:spPr>
        <p:txBody>
          <a:bodyPr wrap="square" rtlCol="0">
            <a:spAutoFit/>
          </a:bodyPr>
          <a:lstStyle/>
          <a:p>
            <a:r>
              <a:rPr lang="es-PA" dirty="0"/>
              <a:t>*Residencias en arreglo de pago</a:t>
            </a:r>
          </a:p>
        </p:txBody>
      </p:sp>
      <p:graphicFrame>
        <p:nvGraphicFramePr>
          <p:cNvPr id="4" name="Tabla 3">
            <a:extLst>
              <a:ext uri="{FF2B5EF4-FFF2-40B4-BE49-F238E27FC236}">
                <a16:creationId xmlns:a16="http://schemas.microsoft.com/office/drawing/2014/main" id="{29F48E22-5CDF-04D3-6235-C7D9E1EC7E92}"/>
              </a:ext>
            </a:extLst>
          </p:cNvPr>
          <p:cNvGraphicFramePr>
            <a:graphicFrameLocks noGrp="1"/>
          </p:cNvGraphicFramePr>
          <p:nvPr>
            <p:extLst>
              <p:ext uri="{D42A27DB-BD31-4B8C-83A1-F6EECF244321}">
                <p14:modId xmlns:p14="http://schemas.microsoft.com/office/powerpoint/2010/main" val="3999213402"/>
              </p:ext>
            </p:extLst>
          </p:nvPr>
        </p:nvGraphicFramePr>
        <p:xfrm>
          <a:off x="1264623" y="1845443"/>
          <a:ext cx="4640613" cy="5744401"/>
        </p:xfrm>
        <a:graphic>
          <a:graphicData uri="http://schemas.openxmlformats.org/drawingml/2006/table">
            <a:tbl>
              <a:tblPr>
                <a:tableStyleId>{5C22544A-7EE6-4342-B048-85BDC9FD1C3A}</a:tableStyleId>
              </a:tblPr>
              <a:tblGrid>
                <a:gridCol w="2056090">
                  <a:extLst>
                    <a:ext uri="{9D8B030D-6E8A-4147-A177-3AD203B41FA5}">
                      <a16:colId xmlns:a16="http://schemas.microsoft.com/office/drawing/2014/main" val="74725722"/>
                    </a:ext>
                  </a:extLst>
                </a:gridCol>
                <a:gridCol w="2584523">
                  <a:extLst>
                    <a:ext uri="{9D8B030D-6E8A-4147-A177-3AD203B41FA5}">
                      <a16:colId xmlns:a16="http://schemas.microsoft.com/office/drawing/2014/main" val="3490669778"/>
                    </a:ext>
                  </a:extLst>
                </a:gridCol>
              </a:tblGrid>
              <a:tr h="322202">
                <a:tc gridSpan="2">
                  <a:txBody>
                    <a:bodyPr/>
                    <a:lstStyle/>
                    <a:p>
                      <a:pPr algn="ctr" fontAlgn="b"/>
                      <a:r>
                        <a:rPr lang="es-PA" sz="1800" u="none" strike="noStrike">
                          <a:effectLst/>
                        </a:rPr>
                        <a:t>Cuentas por cobrar</a:t>
                      </a:r>
                      <a:endParaRPr lang="es-PA" sz="1800" b="1" i="0" u="none" strike="noStrike">
                        <a:solidFill>
                          <a:srgbClr val="000000"/>
                        </a:solidFill>
                        <a:effectLst/>
                        <a:latin typeface="Arial" panose="020B0604020202020204" pitchFamily="34" charset="0"/>
                      </a:endParaRPr>
                    </a:p>
                  </a:txBody>
                  <a:tcPr marL="8709" marR="8709" marT="8709" marB="0" anchor="b"/>
                </a:tc>
                <a:tc hMerge="1">
                  <a:txBody>
                    <a:bodyPr/>
                    <a:lstStyle/>
                    <a:p>
                      <a:endParaRPr lang="es-PA"/>
                    </a:p>
                  </a:txBody>
                  <a:tcPr/>
                </a:tc>
                <a:extLst>
                  <a:ext uri="{0D108BD9-81ED-4DB2-BD59-A6C34878D82A}">
                    <a16:rowId xmlns:a16="http://schemas.microsoft.com/office/drawing/2014/main" val="1768349702"/>
                  </a:ext>
                </a:extLst>
              </a:tr>
              <a:tr h="322202">
                <a:tc gridSpan="2">
                  <a:txBody>
                    <a:bodyPr/>
                    <a:lstStyle/>
                    <a:p>
                      <a:pPr algn="ctr" fontAlgn="b"/>
                      <a:r>
                        <a:rPr lang="es-ES" sz="1800" u="none" strike="noStrike">
                          <a:effectLst/>
                        </a:rPr>
                        <a:t>Morosidad al 31 de mayo 2025</a:t>
                      </a:r>
                      <a:endParaRPr lang="es-ES" sz="1800" b="1" i="0" u="none" strike="noStrike">
                        <a:solidFill>
                          <a:srgbClr val="000000"/>
                        </a:solidFill>
                        <a:effectLst/>
                        <a:latin typeface="Arial" panose="020B0604020202020204" pitchFamily="34" charset="0"/>
                      </a:endParaRPr>
                    </a:p>
                  </a:txBody>
                  <a:tcPr marL="8709" marR="8709" marT="8709" marB="0" anchor="b"/>
                </a:tc>
                <a:tc hMerge="1">
                  <a:txBody>
                    <a:bodyPr/>
                    <a:lstStyle/>
                    <a:p>
                      <a:endParaRPr lang="es-PA"/>
                    </a:p>
                  </a:txBody>
                  <a:tcPr/>
                </a:tc>
                <a:extLst>
                  <a:ext uri="{0D108BD9-81ED-4DB2-BD59-A6C34878D82A}">
                    <a16:rowId xmlns:a16="http://schemas.microsoft.com/office/drawing/2014/main" val="1358592800"/>
                  </a:ext>
                </a:extLst>
              </a:tr>
              <a:tr h="322202">
                <a:tc gridSpan="2">
                  <a:txBody>
                    <a:bodyPr/>
                    <a:lstStyle/>
                    <a:p>
                      <a:pPr algn="ctr" fontAlgn="b"/>
                      <a:r>
                        <a:rPr lang="es-PA" sz="1800" u="none" strike="noStrike">
                          <a:effectLst/>
                        </a:rPr>
                        <a:t>Más de 60 días</a:t>
                      </a:r>
                      <a:endParaRPr lang="es-PA" sz="1800" b="1" i="0" u="none" strike="noStrike">
                        <a:solidFill>
                          <a:srgbClr val="000000"/>
                        </a:solidFill>
                        <a:effectLst/>
                        <a:latin typeface="Arial" panose="020B0604020202020204" pitchFamily="34" charset="0"/>
                      </a:endParaRPr>
                    </a:p>
                  </a:txBody>
                  <a:tcPr marL="8709" marR="8709" marT="8709" marB="0" anchor="b"/>
                </a:tc>
                <a:tc hMerge="1">
                  <a:txBody>
                    <a:bodyPr/>
                    <a:lstStyle/>
                    <a:p>
                      <a:endParaRPr lang="es-PA"/>
                    </a:p>
                  </a:txBody>
                  <a:tcPr/>
                </a:tc>
                <a:extLst>
                  <a:ext uri="{0D108BD9-81ED-4DB2-BD59-A6C34878D82A}">
                    <a16:rowId xmlns:a16="http://schemas.microsoft.com/office/drawing/2014/main" val="1662765968"/>
                  </a:ext>
                </a:extLst>
              </a:tr>
              <a:tr h="322202">
                <a:tc>
                  <a:txBody>
                    <a:bodyPr/>
                    <a:lstStyle/>
                    <a:p>
                      <a:pPr algn="ctr" fontAlgn="b"/>
                      <a:r>
                        <a:rPr lang="es-PA" sz="1800" u="none" strike="noStrike">
                          <a:effectLst/>
                        </a:rPr>
                        <a:t>No.</a:t>
                      </a:r>
                      <a:endParaRPr lang="es-PA" sz="1800" b="1" i="0" u="none" strike="noStrike">
                        <a:solidFill>
                          <a:srgbClr val="000000"/>
                        </a:solidFill>
                        <a:effectLst/>
                        <a:latin typeface="Arial" panose="020B0604020202020204" pitchFamily="34" charset="0"/>
                      </a:endParaRPr>
                    </a:p>
                  </a:txBody>
                  <a:tcPr marL="8709" marR="8709" marT="8709" marB="0" anchor="b"/>
                </a:tc>
                <a:tc>
                  <a:txBody>
                    <a:bodyPr/>
                    <a:lstStyle/>
                    <a:p>
                      <a:pPr algn="ctr" fontAlgn="b"/>
                      <a:r>
                        <a:rPr lang="es-PA" sz="1800" u="none" strike="noStrike">
                          <a:effectLst/>
                        </a:rPr>
                        <a:t>MONTO</a:t>
                      </a:r>
                      <a:endParaRPr lang="es-PA" sz="1800" b="1" i="0" u="none" strike="noStrike">
                        <a:solidFill>
                          <a:srgbClr val="000000"/>
                        </a:solidFill>
                        <a:effectLst/>
                        <a:latin typeface="Arial" panose="020B0604020202020204" pitchFamily="34" charset="0"/>
                      </a:endParaRPr>
                    </a:p>
                  </a:txBody>
                  <a:tcPr marL="8709" marR="8709" marT="8709" marB="0" anchor="b"/>
                </a:tc>
                <a:extLst>
                  <a:ext uri="{0D108BD9-81ED-4DB2-BD59-A6C34878D82A}">
                    <a16:rowId xmlns:a16="http://schemas.microsoft.com/office/drawing/2014/main" val="1935532688"/>
                  </a:ext>
                </a:extLst>
              </a:tr>
              <a:tr h="322202">
                <a:tc>
                  <a:txBody>
                    <a:bodyPr/>
                    <a:lstStyle/>
                    <a:p>
                      <a:pPr algn="ctr" fontAlgn="ctr"/>
                      <a:r>
                        <a:rPr lang="es-PA" sz="1800" u="none" strike="noStrike" dirty="0">
                          <a:effectLst/>
                        </a:rPr>
                        <a:t>011</a:t>
                      </a:r>
                      <a:endParaRPr lang="es-PA" sz="1800" b="1" i="0" u="none" strike="noStrike" dirty="0">
                        <a:solidFill>
                          <a:srgbClr val="000000"/>
                        </a:solidFill>
                        <a:effectLst/>
                        <a:latin typeface="Arial" panose="020B0604020202020204" pitchFamily="34" charset="0"/>
                      </a:endParaRPr>
                    </a:p>
                  </a:txBody>
                  <a:tcPr marL="8709" marR="8709" marT="8709" marB="0" anchor="ctr"/>
                </a:tc>
                <a:tc>
                  <a:txBody>
                    <a:bodyPr/>
                    <a:lstStyle/>
                    <a:p>
                      <a:pPr algn="r" fontAlgn="ctr"/>
                      <a:r>
                        <a:rPr lang="es-PA" sz="1800" u="none" strike="noStrike">
                          <a:effectLst/>
                        </a:rPr>
                        <a:t>B/.600.00</a:t>
                      </a:r>
                      <a:endParaRPr lang="es-PA" sz="1800" b="1" i="0" u="none" strike="noStrike">
                        <a:solidFill>
                          <a:srgbClr val="000000"/>
                        </a:solidFill>
                        <a:effectLst/>
                        <a:latin typeface="Arial" panose="020B0604020202020204" pitchFamily="34" charset="0"/>
                      </a:endParaRPr>
                    </a:p>
                  </a:txBody>
                  <a:tcPr marL="8709" marR="8709" marT="8709" marB="0" anchor="ctr"/>
                </a:tc>
                <a:extLst>
                  <a:ext uri="{0D108BD9-81ED-4DB2-BD59-A6C34878D82A}">
                    <a16:rowId xmlns:a16="http://schemas.microsoft.com/office/drawing/2014/main" val="2916692725"/>
                  </a:ext>
                </a:extLst>
              </a:tr>
              <a:tr h="322202">
                <a:tc>
                  <a:txBody>
                    <a:bodyPr/>
                    <a:lstStyle/>
                    <a:p>
                      <a:pPr algn="ctr" fontAlgn="ctr"/>
                      <a:r>
                        <a:rPr lang="es-PA" sz="1800" u="none" strike="noStrike">
                          <a:effectLst/>
                        </a:rPr>
                        <a:t>*015</a:t>
                      </a:r>
                      <a:endParaRPr lang="es-PA" sz="1800" b="1" i="0" u="none" strike="noStrike">
                        <a:solidFill>
                          <a:srgbClr val="000000"/>
                        </a:solidFill>
                        <a:effectLst/>
                        <a:latin typeface="Arial" panose="020B0604020202020204" pitchFamily="34" charset="0"/>
                      </a:endParaRPr>
                    </a:p>
                  </a:txBody>
                  <a:tcPr marL="8709" marR="8709" marT="8709" marB="0" anchor="ctr"/>
                </a:tc>
                <a:tc>
                  <a:txBody>
                    <a:bodyPr/>
                    <a:lstStyle/>
                    <a:p>
                      <a:pPr algn="r" fontAlgn="b"/>
                      <a:r>
                        <a:rPr lang="es-PA" sz="1800" u="none" strike="noStrike">
                          <a:effectLst/>
                        </a:rPr>
                        <a:t>B/.405.00</a:t>
                      </a:r>
                      <a:endParaRPr lang="es-PA" sz="1800" b="1" i="0" u="none" strike="noStrike">
                        <a:solidFill>
                          <a:srgbClr val="000000"/>
                        </a:solidFill>
                        <a:effectLst/>
                        <a:latin typeface="Arial" panose="020B0604020202020204" pitchFamily="34" charset="0"/>
                      </a:endParaRPr>
                    </a:p>
                  </a:txBody>
                  <a:tcPr marL="8709" marR="8709" marT="8709" marB="0" anchor="b"/>
                </a:tc>
                <a:extLst>
                  <a:ext uri="{0D108BD9-81ED-4DB2-BD59-A6C34878D82A}">
                    <a16:rowId xmlns:a16="http://schemas.microsoft.com/office/drawing/2014/main" val="3242217098"/>
                  </a:ext>
                </a:extLst>
              </a:tr>
              <a:tr h="322202">
                <a:tc>
                  <a:txBody>
                    <a:bodyPr/>
                    <a:lstStyle/>
                    <a:p>
                      <a:pPr algn="ctr" fontAlgn="ctr"/>
                      <a:r>
                        <a:rPr lang="es-PA" sz="1800" u="none" strike="noStrike">
                          <a:effectLst/>
                        </a:rPr>
                        <a:t>020</a:t>
                      </a:r>
                      <a:endParaRPr lang="es-PA" sz="1800" b="1" i="0" u="none" strike="noStrike">
                        <a:solidFill>
                          <a:srgbClr val="000000"/>
                        </a:solidFill>
                        <a:effectLst/>
                        <a:latin typeface="Arial" panose="020B0604020202020204" pitchFamily="34" charset="0"/>
                      </a:endParaRPr>
                    </a:p>
                  </a:txBody>
                  <a:tcPr marL="8709" marR="8709" marT="8709" marB="0" anchor="ctr"/>
                </a:tc>
                <a:tc>
                  <a:txBody>
                    <a:bodyPr/>
                    <a:lstStyle/>
                    <a:p>
                      <a:pPr algn="r" fontAlgn="b"/>
                      <a:r>
                        <a:rPr lang="es-PA" sz="1800" u="none" strike="noStrike">
                          <a:effectLst/>
                        </a:rPr>
                        <a:t>B/.405.00</a:t>
                      </a:r>
                      <a:endParaRPr lang="es-PA" sz="1800" b="1" i="0" u="none" strike="noStrike">
                        <a:solidFill>
                          <a:srgbClr val="000000"/>
                        </a:solidFill>
                        <a:effectLst/>
                        <a:latin typeface="Arial" panose="020B0604020202020204" pitchFamily="34" charset="0"/>
                      </a:endParaRPr>
                    </a:p>
                  </a:txBody>
                  <a:tcPr marL="8709" marR="8709" marT="8709" marB="0" anchor="b"/>
                </a:tc>
                <a:extLst>
                  <a:ext uri="{0D108BD9-81ED-4DB2-BD59-A6C34878D82A}">
                    <a16:rowId xmlns:a16="http://schemas.microsoft.com/office/drawing/2014/main" val="1191309257"/>
                  </a:ext>
                </a:extLst>
              </a:tr>
              <a:tr h="322202">
                <a:tc>
                  <a:txBody>
                    <a:bodyPr/>
                    <a:lstStyle/>
                    <a:p>
                      <a:pPr algn="ctr" fontAlgn="ctr"/>
                      <a:r>
                        <a:rPr lang="es-PA" sz="1800" u="none" strike="noStrike">
                          <a:effectLst/>
                        </a:rPr>
                        <a:t>038</a:t>
                      </a:r>
                      <a:endParaRPr lang="es-PA" sz="1800" b="1" i="0" u="none" strike="noStrike">
                        <a:solidFill>
                          <a:srgbClr val="000000"/>
                        </a:solidFill>
                        <a:effectLst/>
                        <a:latin typeface="Arial" panose="020B0604020202020204" pitchFamily="34" charset="0"/>
                      </a:endParaRPr>
                    </a:p>
                  </a:txBody>
                  <a:tcPr marL="8709" marR="8709" marT="8709" marB="0" anchor="ctr"/>
                </a:tc>
                <a:tc>
                  <a:txBody>
                    <a:bodyPr/>
                    <a:lstStyle/>
                    <a:p>
                      <a:pPr algn="r" fontAlgn="ctr"/>
                      <a:r>
                        <a:rPr lang="es-PA" sz="1800" u="none" strike="noStrike">
                          <a:effectLst/>
                        </a:rPr>
                        <a:t>B/.320.00</a:t>
                      </a:r>
                      <a:endParaRPr lang="es-PA" sz="1800" b="1" i="0" u="none" strike="noStrike">
                        <a:solidFill>
                          <a:srgbClr val="000000"/>
                        </a:solidFill>
                        <a:effectLst/>
                        <a:latin typeface="Arial" panose="020B0604020202020204" pitchFamily="34" charset="0"/>
                      </a:endParaRPr>
                    </a:p>
                  </a:txBody>
                  <a:tcPr marL="8709" marR="8709" marT="8709" marB="0" anchor="ctr"/>
                </a:tc>
                <a:extLst>
                  <a:ext uri="{0D108BD9-81ED-4DB2-BD59-A6C34878D82A}">
                    <a16:rowId xmlns:a16="http://schemas.microsoft.com/office/drawing/2014/main" val="1133523224"/>
                  </a:ext>
                </a:extLst>
              </a:tr>
              <a:tr h="322202">
                <a:tc>
                  <a:txBody>
                    <a:bodyPr/>
                    <a:lstStyle/>
                    <a:p>
                      <a:pPr algn="ctr" fontAlgn="ctr"/>
                      <a:r>
                        <a:rPr lang="es-PA" sz="1800" u="none" strike="noStrike">
                          <a:effectLst/>
                        </a:rPr>
                        <a:t>040</a:t>
                      </a:r>
                      <a:endParaRPr lang="es-PA" sz="1800" b="1" i="0" u="none" strike="noStrike">
                        <a:solidFill>
                          <a:srgbClr val="000000"/>
                        </a:solidFill>
                        <a:effectLst/>
                        <a:latin typeface="Arial" panose="020B0604020202020204" pitchFamily="34" charset="0"/>
                      </a:endParaRPr>
                    </a:p>
                  </a:txBody>
                  <a:tcPr marL="8709" marR="8709" marT="8709" marB="0" anchor="ctr"/>
                </a:tc>
                <a:tc>
                  <a:txBody>
                    <a:bodyPr/>
                    <a:lstStyle/>
                    <a:p>
                      <a:pPr algn="r" fontAlgn="ctr"/>
                      <a:r>
                        <a:rPr lang="es-PA" sz="1800" u="none" strike="noStrike" dirty="0">
                          <a:effectLst/>
                        </a:rPr>
                        <a:t>B/.400.00</a:t>
                      </a:r>
                      <a:endParaRPr lang="es-PA" sz="1800" b="1" i="0" u="none" strike="noStrike" dirty="0">
                        <a:solidFill>
                          <a:srgbClr val="000000"/>
                        </a:solidFill>
                        <a:effectLst/>
                        <a:latin typeface="Arial" panose="020B0604020202020204" pitchFamily="34" charset="0"/>
                      </a:endParaRPr>
                    </a:p>
                  </a:txBody>
                  <a:tcPr marL="8709" marR="8709" marT="8709" marB="0" anchor="ctr"/>
                </a:tc>
                <a:extLst>
                  <a:ext uri="{0D108BD9-81ED-4DB2-BD59-A6C34878D82A}">
                    <a16:rowId xmlns:a16="http://schemas.microsoft.com/office/drawing/2014/main" val="1985538001"/>
                  </a:ext>
                </a:extLst>
              </a:tr>
              <a:tr h="322202">
                <a:tc>
                  <a:txBody>
                    <a:bodyPr/>
                    <a:lstStyle/>
                    <a:p>
                      <a:pPr algn="ctr" fontAlgn="ctr"/>
                      <a:r>
                        <a:rPr lang="es-PA" sz="1800" u="none" strike="noStrike">
                          <a:effectLst/>
                        </a:rPr>
                        <a:t>072</a:t>
                      </a:r>
                      <a:endParaRPr lang="es-PA" sz="1800" b="1" i="0" u="none" strike="noStrike">
                        <a:solidFill>
                          <a:srgbClr val="000000"/>
                        </a:solidFill>
                        <a:effectLst/>
                        <a:latin typeface="Arial" panose="020B0604020202020204" pitchFamily="34" charset="0"/>
                      </a:endParaRPr>
                    </a:p>
                  </a:txBody>
                  <a:tcPr marL="8709" marR="8709" marT="8709" marB="0" anchor="ctr"/>
                </a:tc>
                <a:tc>
                  <a:txBody>
                    <a:bodyPr/>
                    <a:lstStyle/>
                    <a:p>
                      <a:pPr algn="r" fontAlgn="b"/>
                      <a:r>
                        <a:rPr lang="es-PA" sz="1800" u="none" strike="noStrike">
                          <a:effectLst/>
                        </a:rPr>
                        <a:t>B/.405.00</a:t>
                      </a:r>
                      <a:endParaRPr lang="es-PA" sz="1800" b="1" i="0" u="none" strike="noStrike">
                        <a:solidFill>
                          <a:srgbClr val="000000"/>
                        </a:solidFill>
                        <a:effectLst/>
                        <a:latin typeface="Arial" panose="020B0604020202020204" pitchFamily="34" charset="0"/>
                      </a:endParaRPr>
                    </a:p>
                  </a:txBody>
                  <a:tcPr marL="8709" marR="8709" marT="8709" marB="0" anchor="b"/>
                </a:tc>
                <a:extLst>
                  <a:ext uri="{0D108BD9-81ED-4DB2-BD59-A6C34878D82A}">
                    <a16:rowId xmlns:a16="http://schemas.microsoft.com/office/drawing/2014/main" val="2768447707"/>
                  </a:ext>
                </a:extLst>
              </a:tr>
              <a:tr h="322202">
                <a:tc>
                  <a:txBody>
                    <a:bodyPr/>
                    <a:lstStyle/>
                    <a:p>
                      <a:pPr algn="ctr" fontAlgn="ctr"/>
                      <a:r>
                        <a:rPr lang="es-PA" sz="1800" u="none" strike="noStrike">
                          <a:effectLst/>
                        </a:rPr>
                        <a:t>076</a:t>
                      </a:r>
                      <a:endParaRPr lang="es-PA" sz="1800" b="1" i="0" u="none" strike="noStrike">
                        <a:solidFill>
                          <a:srgbClr val="000000"/>
                        </a:solidFill>
                        <a:effectLst/>
                        <a:latin typeface="Arial" panose="020B0604020202020204" pitchFamily="34" charset="0"/>
                      </a:endParaRPr>
                    </a:p>
                  </a:txBody>
                  <a:tcPr marL="8709" marR="8709" marT="8709" marB="0" anchor="ctr"/>
                </a:tc>
                <a:tc>
                  <a:txBody>
                    <a:bodyPr/>
                    <a:lstStyle/>
                    <a:p>
                      <a:pPr algn="r" fontAlgn="b"/>
                      <a:r>
                        <a:rPr lang="es-PA" sz="1800" u="none" strike="noStrike">
                          <a:effectLst/>
                        </a:rPr>
                        <a:t>B/.540.00</a:t>
                      </a:r>
                      <a:endParaRPr lang="es-PA" sz="1800" b="1" i="0" u="none" strike="noStrike">
                        <a:solidFill>
                          <a:srgbClr val="000000"/>
                        </a:solidFill>
                        <a:effectLst/>
                        <a:latin typeface="Arial" panose="020B0604020202020204" pitchFamily="34" charset="0"/>
                      </a:endParaRPr>
                    </a:p>
                  </a:txBody>
                  <a:tcPr marL="8709" marR="8709" marT="8709" marB="0" anchor="b"/>
                </a:tc>
                <a:extLst>
                  <a:ext uri="{0D108BD9-81ED-4DB2-BD59-A6C34878D82A}">
                    <a16:rowId xmlns:a16="http://schemas.microsoft.com/office/drawing/2014/main" val="734979716"/>
                  </a:ext>
                </a:extLst>
              </a:tr>
              <a:tr h="322202">
                <a:tc>
                  <a:txBody>
                    <a:bodyPr/>
                    <a:lstStyle/>
                    <a:p>
                      <a:pPr algn="ctr" fontAlgn="ctr"/>
                      <a:r>
                        <a:rPr lang="es-PA" sz="1800" u="none" strike="noStrike">
                          <a:effectLst/>
                        </a:rPr>
                        <a:t>077</a:t>
                      </a:r>
                      <a:endParaRPr lang="es-PA" sz="1800" b="1" i="0" u="none" strike="noStrike">
                        <a:solidFill>
                          <a:srgbClr val="000000"/>
                        </a:solidFill>
                        <a:effectLst/>
                        <a:latin typeface="Arial" panose="020B0604020202020204" pitchFamily="34" charset="0"/>
                      </a:endParaRPr>
                    </a:p>
                  </a:txBody>
                  <a:tcPr marL="8709" marR="8709" marT="8709" marB="0" anchor="ctr"/>
                </a:tc>
                <a:tc>
                  <a:txBody>
                    <a:bodyPr/>
                    <a:lstStyle/>
                    <a:p>
                      <a:pPr algn="r" fontAlgn="b"/>
                      <a:r>
                        <a:rPr lang="es-PA" sz="1800" u="none" strike="noStrike" dirty="0">
                          <a:effectLst/>
                        </a:rPr>
                        <a:t>B/.675.00</a:t>
                      </a:r>
                      <a:endParaRPr lang="es-PA" sz="1800" b="1" i="0" u="none" strike="noStrike" dirty="0">
                        <a:solidFill>
                          <a:srgbClr val="000000"/>
                        </a:solidFill>
                        <a:effectLst/>
                        <a:latin typeface="Arial" panose="020B0604020202020204" pitchFamily="34" charset="0"/>
                      </a:endParaRPr>
                    </a:p>
                  </a:txBody>
                  <a:tcPr marL="8709" marR="8709" marT="8709" marB="0" anchor="b"/>
                </a:tc>
                <a:extLst>
                  <a:ext uri="{0D108BD9-81ED-4DB2-BD59-A6C34878D82A}">
                    <a16:rowId xmlns:a16="http://schemas.microsoft.com/office/drawing/2014/main" val="2504110284"/>
                  </a:ext>
                </a:extLst>
              </a:tr>
              <a:tr h="322202">
                <a:tc>
                  <a:txBody>
                    <a:bodyPr/>
                    <a:lstStyle/>
                    <a:p>
                      <a:pPr algn="ctr" fontAlgn="ctr"/>
                      <a:r>
                        <a:rPr lang="es-PA" sz="1800" u="none" strike="noStrike">
                          <a:effectLst/>
                        </a:rPr>
                        <a:t>078</a:t>
                      </a:r>
                      <a:endParaRPr lang="es-PA" sz="1800" b="1" i="0" u="none" strike="noStrike">
                        <a:solidFill>
                          <a:srgbClr val="000000"/>
                        </a:solidFill>
                        <a:effectLst/>
                        <a:latin typeface="Arial" panose="020B0604020202020204" pitchFamily="34" charset="0"/>
                      </a:endParaRPr>
                    </a:p>
                  </a:txBody>
                  <a:tcPr marL="8709" marR="8709" marT="8709" marB="0" anchor="ctr"/>
                </a:tc>
                <a:tc>
                  <a:txBody>
                    <a:bodyPr/>
                    <a:lstStyle/>
                    <a:p>
                      <a:pPr algn="r" fontAlgn="b"/>
                      <a:r>
                        <a:rPr lang="es-PA" sz="1800" u="none" strike="noStrike">
                          <a:effectLst/>
                        </a:rPr>
                        <a:t>B/.945.00</a:t>
                      </a:r>
                      <a:endParaRPr lang="es-PA" sz="1800" b="1" i="0" u="none" strike="noStrike">
                        <a:solidFill>
                          <a:srgbClr val="000000"/>
                        </a:solidFill>
                        <a:effectLst/>
                        <a:latin typeface="Arial" panose="020B0604020202020204" pitchFamily="34" charset="0"/>
                      </a:endParaRPr>
                    </a:p>
                  </a:txBody>
                  <a:tcPr marL="8709" marR="8709" marT="8709" marB="0" anchor="b"/>
                </a:tc>
                <a:extLst>
                  <a:ext uri="{0D108BD9-81ED-4DB2-BD59-A6C34878D82A}">
                    <a16:rowId xmlns:a16="http://schemas.microsoft.com/office/drawing/2014/main" val="1518447503"/>
                  </a:ext>
                </a:extLst>
              </a:tr>
              <a:tr h="322202">
                <a:tc>
                  <a:txBody>
                    <a:bodyPr/>
                    <a:lstStyle/>
                    <a:p>
                      <a:pPr algn="ctr" fontAlgn="ctr"/>
                      <a:r>
                        <a:rPr lang="es-PA" sz="1800" u="none" strike="noStrike">
                          <a:effectLst/>
                        </a:rPr>
                        <a:t>098</a:t>
                      </a:r>
                      <a:endParaRPr lang="es-PA" sz="1800" b="1" i="0" u="none" strike="noStrike">
                        <a:solidFill>
                          <a:srgbClr val="000000"/>
                        </a:solidFill>
                        <a:effectLst/>
                        <a:latin typeface="Arial" panose="020B0604020202020204" pitchFamily="34" charset="0"/>
                      </a:endParaRPr>
                    </a:p>
                  </a:txBody>
                  <a:tcPr marL="8709" marR="8709" marT="8709" marB="0" anchor="ctr"/>
                </a:tc>
                <a:tc>
                  <a:txBody>
                    <a:bodyPr/>
                    <a:lstStyle/>
                    <a:p>
                      <a:pPr algn="r" fontAlgn="b"/>
                      <a:r>
                        <a:rPr lang="es-PA" sz="1800" u="none" strike="noStrike">
                          <a:effectLst/>
                        </a:rPr>
                        <a:t>B/.675.00</a:t>
                      </a:r>
                      <a:endParaRPr lang="es-PA" sz="1800" b="1" i="0" u="none" strike="noStrike">
                        <a:solidFill>
                          <a:srgbClr val="000000"/>
                        </a:solidFill>
                        <a:effectLst/>
                        <a:latin typeface="Arial" panose="020B0604020202020204" pitchFamily="34" charset="0"/>
                      </a:endParaRPr>
                    </a:p>
                  </a:txBody>
                  <a:tcPr marL="8709" marR="8709" marT="8709" marB="0" anchor="b"/>
                </a:tc>
                <a:extLst>
                  <a:ext uri="{0D108BD9-81ED-4DB2-BD59-A6C34878D82A}">
                    <a16:rowId xmlns:a16="http://schemas.microsoft.com/office/drawing/2014/main" val="2160402478"/>
                  </a:ext>
                </a:extLst>
              </a:tr>
              <a:tr h="322202">
                <a:tc>
                  <a:txBody>
                    <a:bodyPr/>
                    <a:lstStyle/>
                    <a:p>
                      <a:pPr algn="ctr" fontAlgn="ctr"/>
                      <a:r>
                        <a:rPr lang="es-PA" sz="1800" u="none" strike="noStrike">
                          <a:effectLst/>
                        </a:rPr>
                        <a:t>*101</a:t>
                      </a:r>
                      <a:endParaRPr lang="es-PA" sz="1800" b="1" i="0" u="none" strike="noStrike">
                        <a:solidFill>
                          <a:srgbClr val="000000"/>
                        </a:solidFill>
                        <a:effectLst/>
                        <a:latin typeface="Arial" panose="020B0604020202020204" pitchFamily="34" charset="0"/>
                      </a:endParaRPr>
                    </a:p>
                  </a:txBody>
                  <a:tcPr marL="8709" marR="8709" marT="8709" marB="0" anchor="ctr"/>
                </a:tc>
                <a:tc>
                  <a:txBody>
                    <a:bodyPr/>
                    <a:lstStyle/>
                    <a:p>
                      <a:pPr algn="r" fontAlgn="ctr"/>
                      <a:r>
                        <a:rPr lang="es-PA" sz="1800" u="none" strike="noStrike">
                          <a:effectLst/>
                        </a:rPr>
                        <a:t>B/.570.00</a:t>
                      </a:r>
                      <a:endParaRPr lang="es-PA" sz="1800" b="1" i="0" u="none" strike="noStrike">
                        <a:solidFill>
                          <a:srgbClr val="000000"/>
                        </a:solidFill>
                        <a:effectLst/>
                        <a:latin typeface="Arial" panose="020B0604020202020204" pitchFamily="34" charset="0"/>
                      </a:endParaRPr>
                    </a:p>
                  </a:txBody>
                  <a:tcPr marL="8709" marR="8709" marT="8709" marB="0" anchor="ctr"/>
                </a:tc>
                <a:extLst>
                  <a:ext uri="{0D108BD9-81ED-4DB2-BD59-A6C34878D82A}">
                    <a16:rowId xmlns:a16="http://schemas.microsoft.com/office/drawing/2014/main" val="1607962618"/>
                  </a:ext>
                </a:extLst>
              </a:tr>
              <a:tr h="322202">
                <a:tc>
                  <a:txBody>
                    <a:bodyPr/>
                    <a:lstStyle/>
                    <a:p>
                      <a:pPr algn="ctr" fontAlgn="b"/>
                      <a:r>
                        <a:rPr lang="es-PA" sz="1800" u="none" strike="noStrike">
                          <a:effectLst/>
                        </a:rPr>
                        <a:t>Report Total</a:t>
                      </a:r>
                      <a:endParaRPr lang="es-PA" sz="1800" b="1" i="0" u="none" strike="noStrike">
                        <a:solidFill>
                          <a:srgbClr val="000000"/>
                        </a:solidFill>
                        <a:effectLst/>
                        <a:latin typeface="Calibri" panose="020F0502020204030204" pitchFamily="34" charset="0"/>
                      </a:endParaRPr>
                    </a:p>
                  </a:txBody>
                  <a:tcPr marL="8709" marR="8709" marT="8709" marB="0" anchor="b"/>
                </a:tc>
                <a:tc>
                  <a:txBody>
                    <a:bodyPr/>
                    <a:lstStyle/>
                    <a:p>
                      <a:pPr algn="r" fontAlgn="b"/>
                      <a:r>
                        <a:rPr lang="es-PA" sz="1800" u="none" strike="noStrike">
                          <a:effectLst/>
                        </a:rPr>
                        <a:t>B/.5,940.00</a:t>
                      </a:r>
                      <a:endParaRPr lang="es-PA" sz="1800" b="0" i="0" u="none" strike="noStrike">
                        <a:solidFill>
                          <a:srgbClr val="000000"/>
                        </a:solidFill>
                        <a:effectLst/>
                        <a:latin typeface="Calibri" panose="020F0502020204030204" pitchFamily="34" charset="0"/>
                      </a:endParaRPr>
                    </a:p>
                  </a:txBody>
                  <a:tcPr marL="8709" marR="8709" marT="8709" marB="0" anchor="b"/>
                </a:tc>
                <a:extLst>
                  <a:ext uri="{0D108BD9-81ED-4DB2-BD59-A6C34878D82A}">
                    <a16:rowId xmlns:a16="http://schemas.microsoft.com/office/drawing/2014/main" val="3911675209"/>
                  </a:ext>
                </a:extLst>
              </a:tr>
              <a:tr h="589169">
                <a:tc>
                  <a:txBody>
                    <a:bodyPr/>
                    <a:lstStyle/>
                    <a:p>
                      <a:pPr algn="ctr" fontAlgn="b"/>
                      <a:r>
                        <a:rPr lang="es-PA" sz="1800" u="none" strike="noStrike">
                          <a:effectLst/>
                        </a:rPr>
                        <a:t>Menos de 60 días</a:t>
                      </a:r>
                      <a:endParaRPr lang="es-PA" sz="1800" b="1" i="0" u="none" strike="noStrike">
                        <a:solidFill>
                          <a:srgbClr val="000000"/>
                        </a:solidFill>
                        <a:effectLst/>
                        <a:latin typeface="Calibri" panose="020F0502020204030204" pitchFamily="34" charset="0"/>
                      </a:endParaRPr>
                    </a:p>
                  </a:txBody>
                  <a:tcPr marL="8709" marR="8709" marT="8709" marB="0" anchor="b"/>
                </a:tc>
                <a:tc>
                  <a:txBody>
                    <a:bodyPr/>
                    <a:lstStyle/>
                    <a:p>
                      <a:pPr algn="r" fontAlgn="b"/>
                      <a:r>
                        <a:rPr lang="es-PA" sz="1800" u="none" strike="noStrike" dirty="0">
                          <a:effectLst/>
                        </a:rPr>
                        <a:t>B/.4,190.00</a:t>
                      </a:r>
                      <a:endParaRPr lang="es-PA" sz="1800" b="0" i="0" u="none" strike="noStrike" dirty="0">
                        <a:solidFill>
                          <a:srgbClr val="000000"/>
                        </a:solidFill>
                        <a:effectLst/>
                        <a:latin typeface="Calibri" panose="020F0502020204030204" pitchFamily="34" charset="0"/>
                      </a:endParaRPr>
                    </a:p>
                  </a:txBody>
                  <a:tcPr marL="8709" marR="8709" marT="8709" marB="0" anchor="b"/>
                </a:tc>
                <a:extLst>
                  <a:ext uri="{0D108BD9-81ED-4DB2-BD59-A6C34878D82A}">
                    <a16:rowId xmlns:a16="http://schemas.microsoft.com/office/drawing/2014/main" val="1620481781"/>
                  </a:ext>
                </a:extLst>
              </a:tr>
            </a:tbl>
          </a:graphicData>
        </a:graphic>
      </p:graphicFrame>
    </p:spTree>
    <p:extLst>
      <p:ext uri="{BB962C8B-B14F-4D97-AF65-F5344CB8AC3E}">
        <p14:creationId xmlns:p14="http://schemas.microsoft.com/office/powerpoint/2010/main" val="2114409828"/>
      </p:ext>
    </p:extLst>
  </p:cSld>
  <p:clrMapOvr>
    <a:masterClrMapping/>
  </p:clrMapOvr>
</p:sld>
</file>

<file path=ppt/theme/theme1.xml><?xml version="1.0" encoding="utf-8"?>
<a:theme xmlns:a="http://schemas.openxmlformats.org/drawingml/2006/main" name="Espiral">
  <a:themeElements>
    <a:clrScheme name="Personalizado boletin">
      <a:dk1>
        <a:sysClr val="windowText" lastClr="000000"/>
      </a:dk1>
      <a:lt1>
        <a:sysClr val="window" lastClr="FFFFFF"/>
      </a:lt1>
      <a:dk2>
        <a:srgbClr val="4A8C4C"/>
      </a:dk2>
      <a:lt2>
        <a:srgbClr val="E7CF99"/>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Application xmlns="http://www.sap.com/cof/powerpoint/application">
  <Version>2</Version>
  <Revision>2.8.200.93367</Revision>
</Application>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439292-23DE-4FBC-B000-AFED89AC64F3}">
  <ds:schemaRefs>
    <ds:schemaRef ds:uri="http://purl.org/dc/elements/1.1/"/>
    <ds:schemaRef ds:uri="71af3243-3dd4-4a8d-8c0d-dd76da1f02a5"/>
    <ds:schemaRef ds:uri="http://schemas.microsoft.com/office/infopath/2007/PartnerControls"/>
    <ds:schemaRef ds:uri="http://www.w3.org/XML/1998/namespace"/>
    <ds:schemaRef ds:uri="http://purl.org/dc/terms/"/>
    <ds:schemaRef ds:uri="http://schemas.openxmlformats.org/package/2006/metadata/core-properties"/>
    <ds:schemaRef ds:uri="230e9df3-be65-4c73-a93b-d1236ebd677e"/>
    <ds:schemaRef ds:uri="16c05727-aa75-4e4a-9b5f-8a80a1165891"/>
    <ds:schemaRef ds:uri="http://schemas.microsoft.com/office/2006/documentManagement/types"/>
    <ds:schemaRef ds:uri="http://schemas.microsoft.com/sharepoint/v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A07B798-2B23-4B85-850D-3A70C3CE1C8D}">
  <ds:schemaRefs>
    <ds:schemaRef ds:uri="http://www.sap.com/cof/powerpoint/application"/>
  </ds:schemaRefs>
</ds:datastoreItem>
</file>

<file path=customXml/itemProps3.xml><?xml version="1.0" encoding="utf-8"?>
<ds:datastoreItem xmlns:ds="http://schemas.openxmlformats.org/officeDocument/2006/customXml" ds:itemID="{065F1115-A9D1-4ADF-878E-8B9CEB1416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F1B15C2-B622-4464-872A-FFB13E3A35C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Wisp</Template>
  <TotalTime>25131</TotalTime>
  <Words>1373</Words>
  <Application>Microsoft Office PowerPoint</Application>
  <PresentationFormat>Carta (216 x 279 mm)</PresentationFormat>
  <Paragraphs>164</Paragraphs>
  <Slides>14</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14</vt:i4>
      </vt:variant>
    </vt:vector>
  </HeadingPairs>
  <TitlesOfParts>
    <vt:vector size="20" baseType="lpstr">
      <vt:lpstr>Arial</vt:lpstr>
      <vt:lpstr>Calibri</vt:lpstr>
      <vt:lpstr>Century Gothic</vt:lpstr>
      <vt:lpstr>Wingdings</vt:lpstr>
      <vt:lpstr>Wingdings 3</vt:lpstr>
      <vt:lpstr>Espiral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Dulce Chalbaud</dc:creator>
  <cp:lastModifiedBy>Dulce Aprag</cp:lastModifiedBy>
  <cp:revision>183</cp:revision>
  <dcterms:created xsi:type="dcterms:W3CDTF">2022-11-29T17:03:05Z</dcterms:created>
  <dcterms:modified xsi:type="dcterms:W3CDTF">2025-06-11T21:53:35Z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604be5fb-a727-4de8-9a0b-2318b3ae9b1b_Enabled">
    <vt:lpwstr>true</vt:lpwstr>
  </property>
  <property fmtid="{D5CDD505-2E9C-101B-9397-08002B2CF9AE}" pid="4" name="MSIP_Label_604be5fb-a727-4de8-9a0b-2318b3ae9b1b_SetDate">
    <vt:lpwstr>2022-11-29T17:03:06Z</vt:lpwstr>
  </property>
  <property fmtid="{D5CDD505-2E9C-101B-9397-08002B2CF9AE}" pid="5" name="MSIP_Label_604be5fb-a727-4de8-9a0b-2318b3ae9b1b_Method">
    <vt:lpwstr>Standard</vt:lpwstr>
  </property>
  <property fmtid="{D5CDD505-2E9C-101B-9397-08002B2CF9AE}" pid="6" name="MSIP_Label_604be5fb-a727-4de8-9a0b-2318b3ae9b1b_Name">
    <vt:lpwstr>604be5fb-a727-4de8-9a0b-2318b3ae9b1b</vt:lpwstr>
  </property>
  <property fmtid="{D5CDD505-2E9C-101B-9397-08002B2CF9AE}" pid="7" name="MSIP_Label_604be5fb-a727-4de8-9a0b-2318b3ae9b1b_SiteId">
    <vt:lpwstr>e361356b-0fd2-4625-86f0-22ae6904a721</vt:lpwstr>
  </property>
  <property fmtid="{D5CDD505-2E9C-101B-9397-08002B2CF9AE}" pid="8" name="MSIP_Label_604be5fb-a727-4de8-9a0b-2318b3ae9b1b_ActionId">
    <vt:lpwstr>c5344483-f94f-4d85-9b31-d33c480f6914</vt:lpwstr>
  </property>
  <property fmtid="{D5CDD505-2E9C-101B-9397-08002B2CF9AE}" pid="9" name="MSIP_Label_604be5fb-a727-4de8-9a0b-2318b3ae9b1b_ContentBits">
    <vt:lpwstr>0</vt:lpwstr>
  </property>
</Properties>
</file>